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20" r:id="rId1"/>
  </p:sldMasterIdLst>
  <p:notesMasterIdLst>
    <p:notesMasterId r:id="rId50"/>
  </p:notesMasterIdLst>
  <p:sldIdLst>
    <p:sldId id="496" r:id="rId2"/>
    <p:sldId id="393" r:id="rId3"/>
    <p:sldId id="394" r:id="rId4"/>
    <p:sldId id="395" r:id="rId5"/>
    <p:sldId id="396" r:id="rId6"/>
    <p:sldId id="397" r:id="rId7"/>
    <p:sldId id="398" r:id="rId8"/>
    <p:sldId id="399" r:id="rId9"/>
    <p:sldId id="400" r:id="rId10"/>
    <p:sldId id="402" r:id="rId11"/>
    <p:sldId id="403" r:id="rId12"/>
    <p:sldId id="529" r:id="rId13"/>
    <p:sldId id="404" r:id="rId14"/>
    <p:sldId id="531" r:id="rId15"/>
    <p:sldId id="532" r:id="rId16"/>
    <p:sldId id="498" r:id="rId17"/>
    <p:sldId id="416" r:id="rId18"/>
    <p:sldId id="530" r:id="rId19"/>
    <p:sldId id="417" r:id="rId20"/>
    <p:sldId id="418" r:id="rId21"/>
    <p:sldId id="514" r:id="rId22"/>
    <p:sldId id="535" r:id="rId23"/>
    <p:sldId id="518" r:id="rId24"/>
    <p:sldId id="521" r:id="rId25"/>
    <p:sldId id="536" r:id="rId26"/>
    <p:sldId id="537" r:id="rId27"/>
    <p:sldId id="520" r:id="rId28"/>
    <p:sldId id="538" r:id="rId29"/>
    <p:sldId id="539" r:id="rId30"/>
    <p:sldId id="523" r:id="rId31"/>
    <p:sldId id="541" r:id="rId32"/>
    <p:sldId id="526" r:id="rId33"/>
    <p:sldId id="527" r:id="rId34"/>
    <p:sldId id="528" r:id="rId35"/>
    <p:sldId id="533" r:id="rId36"/>
    <p:sldId id="497" r:id="rId37"/>
    <p:sldId id="405" r:id="rId38"/>
    <p:sldId id="419" r:id="rId39"/>
    <p:sldId id="406" r:id="rId40"/>
    <p:sldId id="407" r:id="rId41"/>
    <p:sldId id="408" r:id="rId42"/>
    <p:sldId id="409" r:id="rId43"/>
    <p:sldId id="410" r:id="rId44"/>
    <p:sldId id="411" r:id="rId45"/>
    <p:sldId id="412" r:id="rId46"/>
    <p:sldId id="413" r:id="rId47"/>
    <p:sldId id="414" r:id="rId48"/>
    <p:sldId id="415" r:id="rId49"/>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84" autoAdjust="0"/>
    <p:restoredTop sz="83309" autoAdjust="0"/>
  </p:normalViewPr>
  <p:slideViewPr>
    <p:cSldViewPr>
      <p:cViewPr varScale="1">
        <p:scale>
          <a:sx n="62" d="100"/>
          <a:sy n="62" d="100"/>
        </p:scale>
        <p:origin x="1656" y="66"/>
      </p:cViewPr>
      <p:guideLst>
        <p:guide orient="horz" pos="2160"/>
        <p:guide pos="2880"/>
      </p:guideLst>
    </p:cSldViewPr>
  </p:slideViewPr>
  <p:outlineViewPr>
    <p:cViewPr>
      <p:scale>
        <a:sx n="33" d="100"/>
        <a:sy n="33" d="100"/>
      </p:scale>
      <p:origin x="0" y="126"/>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JP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309"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80705934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 name="Shape 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lnSpc>
                <a:spcPct val="115000"/>
              </a:lnSpc>
              <a:spcBef>
                <a:spcPts val="0"/>
              </a:spcBef>
              <a:buClr>
                <a:schemeClr val="dk1"/>
              </a:buClr>
              <a:buSzPct val="100000"/>
              <a:buFont typeface="Arial"/>
              <a:buNone/>
            </a:pPr>
            <a:r>
              <a:rPr lang="en-US" dirty="0" err="1" smtClean="0"/>
              <a:t>Kính</a:t>
            </a:r>
            <a:r>
              <a:rPr lang="en-US" baseline="0" dirty="0" smtClean="0"/>
              <a:t> </a:t>
            </a:r>
            <a:r>
              <a:rPr lang="en-US" baseline="0" dirty="0" err="1" smtClean="0"/>
              <a:t>thưa</a:t>
            </a:r>
            <a:r>
              <a:rPr lang="en-US" baseline="0" dirty="0" smtClean="0"/>
              <a:t> </a:t>
            </a:r>
            <a:r>
              <a:rPr lang="en-US" baseline="0" dirty="0" err="1" smtClean="0"/>
              <a:t>hội</a:t>
            </a:r>
            <a:r>
              <a:rPr lang="en-US" baseline="0" dirty="0" smtClean="0"/>
              <a:t> </a:t>
            </a:r>
            <a:r>
              <a:rPr lang="en-US" baseline="0" dirty="0" err="1" smtClean="0"/>
              <a:t>đồng</a:t>
            </a:r>
            <a:r>
              <a:rPr lang="en-US" baseline="0" dirty="0" smtClean="0"/>
              <a:t>, </a:t>
            </a:r>
            <a:r>
              <a:rPr lang="vi-VN" dirty="0" smtClean="0"/>
              <a:t>tôi xin trình bày </a:t>
            </a:r>
            <a:r>
              <a:rPr lang="en-US" dirty="0" err="1" smtClean="0"/>
              <a:t>quy</a:t>
            </a:r>
            <a:r>
              <a:rPr lang="en-US" baseline="0" dirty="0" smtClean="0"/>
              <a:t> </a:t>
            </a:r>
            <a:r>
              <a:rPr lang="en-US" baseline="0" dirty="0" err="1" smtClean="0"/>
              <a:t>trình</a:t>
            </a:r>
            <a:r>
              <a:rPr lang="en-US" baseline="0" dirty="0" smtClean="0"/>
              <a:t> </a:t>
            </a:r>
            <a:r>
              <a:rPr lang="vi-VN" dirty="0" smtClean="0"/>
              <a:t>quản lý bện</a:t>
            </a:r>
            <a:r>
              <a:rPr lang="vi-VN" baseline="0" dirty="0" smtClean="0"/>
              <a:t>h nhân </a:t>
            </a:r>
            <a:r>
              <a:rPr lang="en-US" baseline="0" dirty="0" err="1" smtClean="0"/>
              <a:t>và</a:t>
            </a:r>
            <a:r>
              <a:rPr lang="en-US" baseline="0" dirty="0" smtClean="0"/>
              <a:t> </a:t>
            </a:r>
            <a:r>
              <a:rPr lang="en-US" baseline="0" dirty="0" err="1" smtClean="0"/>
              <a:t>khám</a:t>
            </a:r>
            <a:r>
              <a:rPr lang="en-US" baseline="0" dirty="0" smtClean="0"/>
              <a:t> </a:t>
            </a:r>
            <a:r>
              <a:rPr lang="en-US" baseline="0" dirty="0" err="1" smtClean="0"/>
              <a:t>chữa</a:t>
            </a:r>
            <a:r>
              <a:rPr lang="en-US" baseline="0" dirty="0" smtClean="0"/>
              <a:t> </a:t>
            </a:r>
            <a:r>
              <a:rPr lang="en-US" baseline="0" dirty="0" err="1" smtClean="0"/>
              <a:t>bệnh</a:t>
            </a:r>
            <a:r>
              <a:rPr lang="en-US" baseline="0" dirty="0" smtClean="0"/>
              <a:t> </a:t>
            </a:r>
            <a:r>
              <a:rPr lang="vi-VN" baseline="0" dirty="0" smtClean="0"/>
              <a:t>trong hệ thống. </a:t>
            </a:r>
            <a:r>
              <a:rPr lang="en-US" baseline="0" dirty="0" err="1" smtClean="0"/>
              <a:t>Như</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đã</a:t>
            </a:r>
            <a:r>
              <a:rPr lang="en-US" baseline="0" dirty="0" smtClean="0"/>
              <a:t> </a:t>
            </a:r>
            <a:r>
              <a:rPr lang="en-US" baseline="0" dirty="0" err="1" smtClean="0"/>
              <a:t>đề</a:t>
            </a:r>
            <a:r>
              <a:rPr lang="en-US" baseline="0" dirty="0" smtClean="0"/>
              <a:t> </a:t>
            </a:r>
            <a:r>
              <a:rPr lang="en-US" baseline="0" dirty="0" err="1" smtClean="0"/>
              <a:t>cập</a:t>
            </a:r>
            <a:r>
              <a:rPr lang="en-US" baseline="0" dirty="0" smtClean="0"/>
              <a:t> ở </a:t>
            </a:r>
            <a:r>
              <a:rPr lang="en-US" baseline="0" dirty="0" err="1" smtClean="0"/>
              <a:t>phần</a:t>
            </a:r>
            <a:r>
              <a:rPr lang="en-US" baseline="0" dirty="0" smtClean="0"/>
              <a:t> </a:t>
            </a:r>
            <a:r>
              <a:rPr lang="en-US" baseline="0" dirty="0" err="1" smtClean="0"/>
              <a:t>trước</a:t>
            </a:r>
            <a:r>
              <a:rPr lang="en-US" baseline="0" dirty="0" smtClean="0"/>
              <a:t>, </a:t>
            </a:r>
            <a:r>
              <a:rPr lang="en-US" baseline="0" dirty="0" err="1" smtClean="0"/>
              <a:t>nhược</a:t>
            </a:r>
            <a:r>
              <a:rPr lang="en-US" baseline="0" dirty="0" smtClean="0"/>
              <a:t> </a:t>
            </a:r>
            <a:r>
              <a:rPr lang="en-US" baseline="0" dirty="0" err="1" smtClean="0"/>
              <a:t>điểm</a:t>
            </a:r>
            <a:r>
              <a:rPr lang="en-US" baseline="0" dirty="0" smtClean="0"/>
              <a:t> </a:t>
            </a:r>
            <a:r>
              <a:rPr lang="en-US" baseline="0" dirty="0" err="1" smtClean="0"/>
              <a:t>lớn</a:t>
            </a:r>
            <a:r>
              <a:rPr lang="en-US" baseline="0" dirty="0" smtClean="0"/>
              <a:t> </a:t>
            </a:r>
            <a:r>
              <a:rPr lang="en-US" baseline="0" dirty="0" err="1" smtClean="0"/>
              <a:t>nhất</a:t>
            </a:r>
            <a:r>
              <a:rPr lang="en-US" baseline="0" dirty="0" smtClean="0"/>
              <a:t> </a:t>
            </a:r>
            <a:r>
              <a:rPr lang="en-US" baseline="0" dirty="0" err="1" smtClean="0"/>
              <a:t>tại</a:t>
            </a:r>
            <a:r>
              <a:rPr lang="en-US" baseline="0" dirty="0" smtClean="0"/>
              <a:t> </a:t>
            </a:r>
            <a:r>
              <a:rPr lang="en-US" baseline="0" dirty="0" err="1" smtClean="0"/>
              <a:t>các</a:t>
            </a:r>
            <a:r>
              <a:rPr lang="en-US" baseline="0" dirty="0" smtClean="0"/>
              <a:t> </a:t>
            </a:r>
            <a:r>
              <a:rPr lang="en-US" baseline="0" dirty="0" err="1" smtClean="0"/>
              <a:t>cơ</a:t>
            </a:r>
            <a:r>
              <a:rPr lang="en-US" baseline="0" dirty="0" smtClean="0"/>
              <a:t> </a:t>
            </a:r>
            <a:r>
              <a:rPr lang="en-US" baseline="0" dirty="0" err="1" smtClean="0"/>
              <a:t>sở</a:t>
            </a:r>
            <a:r>
              <a:rPr lang="en-US" baseline="0" dirty="0" smtClean="0"/>
              <a:t> y </a:t>
            </a:r>
            <a:r>
              <a:rPr lang="en-US" baseline="0" dirty="0" err="1" smtClean="0"/>
              <a:t>tế</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đã</a:t>
            </a:r>
            <a:r>
              <a:rPr lang="en-US" baseline="0" dirty="0" smtClean="0"/>
              <a:t> </a:t>
            </a:r>
            <a:r>
              <a:rPr lang="en-US" baseline="0" dirty="0" err="1" smtClean="0"/>
              <a:t>khảo</a:t>
            </a:r>
            <a:r>
              <a:rPr lang="en-US" baseline="0" dirty="0" smtClean="0"/>
              <a:t> </a:t>
            </a:r>
            <a:r>
              <a:rPr lang="en-US" baseline="0" dirty="0" err="1" smtClean="0"/>
              <a:t>sát</a:t>
            </a:r>
            <a:r>
              <a:rPr lang="en-US" baseline="0" dirty="0" smtClean="0"/>
              <a:t> </a:t>
            </a:r>
            <a:r>
              <a:rPr lang="en-US" baseline="0" dirty="0" err="1" smtClean="0"/>
              <a:t>là</a:t>
            </a:r>
            <a:r>
              <a:rPr lang="en-US" baseline="0" dirty="0" smtClean="0"/>
              <a:t> </a:t>
            </a:r>
            <a:r>
              <a:rPr lang="en-US" baseline="0" dirty="0" err="1" smtClean="0"/>
              <a:t>hồ</a:t>
            </a:r>
            <a:r>
              <a:rPr lang="en-US" baseline="0" dirty="0" smtClean="0"/>
              <a:t> </a:t>
            </a:r>
            <a:r>
              <a:rPr lang="en-US" baseline="0" dirty="0" err="1" smtClean="0"/>
              <a:t>sơ</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được</a:t>
            </a:r>
            <a:r>
              <a:rPr lang="en-US" baseline="0" dirty="0" smtClean="0"/>
              <a:t> </a:t>
            </a:r>
            <a:r>
              <a:rPr lang="en-US" baseline="0" dirty="0" err="1" smtClean="0"/>
              <a:t>lưu</a:t>
            </a:r>
            <a:r>
              <a:rPr lang="en-US" baseline="0" dirty="0" smtClean="0"/>
              <a:t> </a:t>
            </a:r>
            <a:r>
              <a:rPr lang="en-US" baseline="0" dirty="0" err="1" smtClean="0"/>
              <a:t>bằng</a:t>
            </a:r>
            <a:r>
              <a:rPr lang="en-US" baseline="0" dirty="0" smtClean="0"/>
              <a:t> </a:t>
            </a:r>
            <a:r>
              <a:rPr lang="en-US" baseline="0" dirty="0" err="1" smtClean="0"/>
              <a:t>giấy</a:t>
            </a:r>
            <a:r>
              <a:rPr lang="en-US" baseline="0" dirty="0" smtClean="0"/>
              <a:t>, </a:t>
            </a:r>
            <a:r>
              <a:rPr lang="en-US" baseline="0" dirty="0" err="1" smtClean="0"/>
              <a:t>dễ</a:t>
            </a:r>
            <a:r>
              <a:rPr lang="en-US" baseline="0" dirty="0" smtClean="0"/>
              <a:t> </a:t>
            </a:r>
            <a:r>
              <a:rPr lang="en-US" baseline="0" dirty="0" err="1" smtClean="0"/>
              <a:t>mất</a:t>
            </a:r>
            <a:r>
              <a:rPr lang="en-US" baseline="0" dirty="0" smtClean="0"/>
              <a:t> </a:t>
            </a:r>
            <a:r>
              <a:rPr lang="en-US" baseline="0" dirty="0" err="1" smtClean="0"/>
              <a:t>mát</a:t>
            </a:r>
            <a:r>
              <a:rPr lang="en-US" baseline="0" dirty="0" smtClean="0"/>
              <a:t> </a:t>
            </a:r>
            <a:r>
              <a:rPr lang="en-US" baseline="0" dirty="0" err="1" smtClean="0"/>
              <a:t>và</a:t>
            </a:r>
            <a:r>
              <a:rPr lang="en-US" baseline="0" dirty="0" smtClean="0"/>
              <a:t> </a:t>
            </a:r>
            <a:r>
              <a:rPr lang="en-US" baseline="0" dirty="0" err="1" smtClean="0"/>
              <a:t>khó</a:t>
            </a:r>
            <a:r>
              <a:rPr lang="en-US" baseline="0" dirty="0" smtClean="0"/>
              <a:t> </a:t>
            </a:r>
            <a:r>
              <a:rPr lang="en-US" baseline="0" dirty="0" err="1" smtClean="0"/>
              <a:t>kiểm</a:t>
            </a:r>
            <a:r>
              <a:rPr lang="en-US" baseline="0" dirty="0" smtClean="0"/>
              <a:t> </a:t>
            </a:r>
            <a:r>
              <a:rPr lang="en-US" baseline="0" dirty="0" err="1" smtClean="0"/>
              <a:t>soát</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mục</a:t>
            </a:r>
            <a:r>
              <a:rPr lang="en-US" baseline="0" dirty="0" smtClean="0"/>
              <a:t> </a:t>
            </a:r>
            <a:r>
              <a:rPr lang="en-US" baseline="0" dirty="0" err="1" smtClean="0"/>
              <a:t>tiêu</a:t>
            </a:r>
            <a:r>
              <a:rPr lang="en-US" baseline="0" dirty="0" smtClean="0"/>
              <a:t> </a:t>
            </a:r>
            <a:r>
              <a:rPr lang="en-US" baseline="0" dirty="0" err="1" smtClean="0"/>
              <a:t>đầu</a:t>
            </a:r>
            <a:r>
              <a:rPr lang="en-US" baseline="0" dirty="0" smtClean="0"/>
              <a:t> </a:t>
            </a:r>
            <a:r>
              <a:rPr lang="en-US" baseline="0" dirty="0" err="1" smtClean="0"/>
              <a:t>tiên</a:t>
            </a:r>
            <a:r>
              <a:rPr lang="en-US" baseline="0" dirty="0" smtClean="0"/>
              <a:t> </a:t>
            </a:r>
            <a:r>
              <a:rPr lang="en-US" baseline="0" dirty="0" err="1" smtClean="0"/>
              <a:t>của</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là</a:t>
            </a:r>
            <a:r>
              <a:rPr lang="en-US" baseline="0" dirty="0" smtClean="0"/>
              <a:t> </a:t>
            </a:r>
            <a:r>
              <a:rPr lang="en-US" baseline="0" dirty="0" err="1" smtClean="0"/>
              <a:t>số</a:t>
            </a:r>
            <a:r>
              <a:rPr lang="en-US" baseline="0" dirty="0" smtClean="0"/>
              <a:t> </a:t>
            </a:r>
            <a:r>
              <a:rPr lang="en-US" baseline="0" dirty="0" err="1" smtClean="0"/>
              <a:t>hóa</a:t>
            </a:r>
            <a:r>
              <a:rPr lang="en-US" baseline="0" dirty="0" smtClean="0"/>
              <a:t> </a:t>
            </a:r>
            <a:r>
              <a:rPr lang="en-US" baseline="0" dirty="0" err="1" smtClean="0"/>
              <a:t>hồ</a:t>
            </a:r>
            <a:r>
              <a:rPr lang="en-US" baseline="0" dirty="0" smtClean="0"/>
              <a:t> </a:t>
            </a:r>
            <a:r>
              <a:rPr lang="en-US" baseline="0" dirty="0" err="1" smtClean="0"/>
              <a:t>sơ</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a:t>
            </a:r>
            <a:br>
              <a:rPr lang="en-US" baseline="0" dirty="0" smtClean="0"/>
            </a:br>
            <a:r>
              <a:rPr lang="en-US" baseline="0" dirty="0" smtClean="0"/>
              <a:t>Q</a:t>
            </a:r>
            <a:r>
              <a:rPr lang="vi-VN" baseline="0" dirty="0" smtClean="0"/>
              <a:t>ua quá trình nghiên cứu thực tế, chúng tôi đã đưa ra giải pháp quản lý hồ sơ bệnh nhân thông qua thực thể Medical Record – đại diện cho một đợt trị liệu của bệnh nhân.</a:t>
            </a:r>
            <a:endParaRPr lang="vi-VN" dirty="0" smtClean="0"/>
          </a:p>
        </p:txBody>
      </p:sp>
    </p:spTree>
    <p:extLst>
      <p:ext uri="{BB962C8B-B14F-4D97-AF65-F5344CB8AC3E}">
        <p14:creationId xmlns:p14="http://schemas.microsoft.com/office/powerpoint/2010/main" val="30715303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t>
            </a:r>
            <a:endParaRPr lang="en-US" dirty="0" smtClean="0"/>
          </a:p>
          <a:p>
            <a:r>
              <a:rPr lang="en-US" dirty="0" err="1" smtClean="0"/>
              <a:t>Sau</a:t>
            </a:r>
            <a:r>
              <a:rPr lang="en-US" baseline="0" dirty="0" smtClean="0"/>
              <a:t> </a:t>
            </a:r>
            <a:r>
              <a:rPr lang="en-US" baseline="0" dirty="0" err="1" smtClean="0"/>
              <a:t>đây</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thực</a:t>
            </a:r>
            <a:r>
              <a:rPr lang="en-US" baseline="0" dirty="0" smtClean="0"/>
              <a:t> </a:t>
            </a:r>
            <a:r>
              <a:rPr lang="en-US" baseline="0" dirty="0" err="1" smtClean="0"/>
              <a:t>hiện</a:t>
            </a:r>
            <a:r>
              <a:rPr lang="en-US" baseline="0" dirty="0" smtClean="0"/>
              <a:t> demo </a:t>
            </a:r>
            <a:r>
              <a:rPr lang="en-US" baseline="0" dirty="0" err="1" smtClean="0"/>
              <a:t>tình</a:t>
            </a:r>
            <a:r>
              <a:rPr lang="en-US" baseline="0" dirty="0" smtClean="0"/>
              <a:t> </a:t>
            </a:r>
            <a:r>
              <a:rPr lang="en-US" baseline="0" dirty="0" err="1" smtClean="0"/>
              <a:t>huống</a:t>
            </a:r>
            <a:r>
              <a:rPr lang="en-US" baseline="0" dirty="0" smtClean="0"/>
              <a:t> </a:t>
            </a:r>
            <a:r>
              <a:rPr lang="en-US" baseline="0" dirty="0" err="1" smtClean="0"/>
              <a:t>giả</a:t>
            </a:r>
            <a:r>
              <a:rPr lang="en-US" baseline="0" dirty="0" smtClean="0"/>
              <a:t> </a:t>
            </a:r>
            <a:r>
              <a:rPr lang="en-US" baseline="0" dirty="0" err="1" smtClean="0"/>
              <a:t>định</a:t>
            </a:r>
            <a:r>
              <a:rPr lang="en-US" baseline="0" dirty="0" smtClean="0"/>
              <a:t> </a:t>
            </a:r>
            <a:r>
              <a:rPr lang="en-US" baseline="0" dirty="0" err="1" smtClean="0"/>
              <a:t>như</a:t>
            </a:r>
            <a:r>
              <a:rPr lang="en-US" baseline="0" dirty="0" smtClean="0"/>
              <a:t> </a:t>
            </a:r>
            <a:r>
              <a:rPr lang="en-US" baseline="0" dirty="0" err="1" smtClean="0"/>
              <a:t>sau</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Quy</a:t>
            </a:r>
            <a:r>
              <a:rPr lang="en-US" baseline="0" dirty="0" smtClean="0"/>
              <a:t> </a:t>
            </a:r>
            <a:r>
              <a:rPr lang="en-US" baseline="0" dirty="0" err="1" smtClean="0"/>
              <a:t>đến</a:t>
            </a:r>
            <a:r>
              <a:rPr lang="en-US" baseline="0" dirty="0" smtClean="0"/>
              <a:t> </a:t>
            </a:r>
            <a:r>
              <a:rPr lang="en-US" baseline="0" dirty="0" err="1" smtClean="0"/>
              <a:t>bệnh</a:t>
            </a:r>
            <a:r>
              <a:rPr lang="en-US" baseline="0" dirty="0" smtClean="0"/>
              <a:t> </a:t>
            </a:r>
            <a:r>
              <a:rPr lang="en-US" baseline="0" dirty="0" err="1" smtClean="0"/>
              <a:t>viện</a:t>
            </a:r>
            <a:r>
              <a:rPr lang="en-US" baseline="0" dirty="0" smtClean="0"/>
              <a:t> </a:t>
            </a:r>
            <a:r>
              <a:rPr lang="en-US" baseline="0" dirty="0" err="1" smtClean="0"/>
              <a:t>đăng</a:t>
            </a:r>
            <a:r>
              <a:rPr lang="en-US" baseline="0" dirty="0" smtClean="0"/>
              <a:t> </a:t>
            </a:r>
            <a:r>
              <a:rPr lang="en-US" baseline="0" dirty="0" err="1" smtClean="0"/>
              <a:t>ký</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a:t>
            </a:r>
            <a:r>
              <a:rPr lang="en-US" baseline="0" dirty="0" err="1" smtClean="0"/>
              <a:t>béo</a:t>
            </a:r>
            <a:r>
              <a:rPr lang="en-US" baseline="0" dirty="0" smtClean="0"/>
              <a:t> </a:t>
            </a:r>
            <a:r>
              <a:rPr lang="en-US" baseline="0" dirty="0" err="1" smtClean="0"/>
              <a:t>phì</a:t>
            </a:r>
            <a:r>
              <a:rPr lang="en-US" baseline="0" dirty="0" smtClean="0"/>
              <a:t>.</a:t>
            </a:r>
          </a:p>
          <a:p>
            <a:r>
              <a:rPr lang="en-US" baseline="0" dirty="0" err="1" smtClean="0"/>
              <a:t>Tôi</a:t>
            </a:r>
            <a:r>
              <a:rPr lang="en-US" baseline="0" dirty="0" smtClean="0"/>
              <a:t> </a:t>
            </a:r>
            <a:r>
              <a:rPr lang="en-US" baseline="0" dirty="0" err="1" smtClean="0"/>
              <a:t>xin</a:t>
            </a:r>
            <a:r>
              <a:rPr lang="en-US" baseline="0" dirty="0" smtClean="0"/>
              <a:t> </a:t>
            </a:r>
            <a:r>
              <a:rPr lang="en-US" baseline="0" dirty="0" err="1" smtClean="0"/>
              <a:t>phép</a:t>
            </a:r>
            <a:r>
              <a:rPr lang="en-US" baseline="0" dirty="0" smtClean="0"/>
              <a:t> </a:t>
            </a:r>
            <a:r>
              <a:rPr lang="en-US" baseline="0" dirty="0" err="1" smtClean="0"/>
              <a:t>được</a:t>
            </a:r>
            <a:r>
              <a:rPr lang="en-US" baseline="0" dirty="0" smtClean="0"/>
              <a:t> </a:t>
            </a:r>
            <a:r>
              <a:rPr lang="en-US" baseline="0" dirty="0" err="1" smtClean="0"/>
              <a:t>chuyển</a:t>
            </a:r>
            <a:r>
              <a:rPr lang="en-US" baseline="0" dirty="0" smtClean="0"/>
              <a:t> sang </a:t>
            </a:r>
            <a:r>
              <a:rPr lang="en-US" baseline="0" dirty="0" err="1" smtClean="0"/>
              <a:t>giao</a:t>
            </a:r>
            <a:r>
              <a:rPr lang="en-US" baseline="0" dirty="0" smtClean="0"/>
              <a:t> </a:t>
            </a:r>
            <a:r>
              <a:rPr lang="en-US" baseline="0" dirty="0" err="1" smtClean="0"/>
              <a:t>diện</a:t>
            </a:r>
            <a:r>
              <a:rPr lang="en-US" baseline="0" dirty="0" smtClean="0"/>
              <a:t> </a:t>
            </a:r>
            <a:r>
              <a:rPr lang="en-US" baseline="0" dirty="0" err="1" smtClean="0"/>
              <a:t>đăng</a:t>
            </a:r>
            <a:r>
              <a:rPr lang="en-US" baseline="0" dirty="0" smtClean="0"/>
              <a:t> </a:t>
            </a:r>
            <a:r>
              <a:rPr lang="en-US" baseline="0" dirty="0" err="1" smtClean="0"/>
              <a:t>kí</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a:t>
            </a:r>
            <a:r>
              <a:rPr lang="en-US" baseline="0" dirty="0" err="1" smtClean="0"/>
              <a:t>dành</a:t>
            </a:r>
            <a:r>
              <a:rPr lang="en-US" baseline="0" dirty="0" smtClean="0"/>
              <a:t> </a:t>
            </a:r>
            <a:r>
              <a:rPr lang="en-US" baseline="0" dirty="0" err="1" smtClean="0"/>
              <a:t>cho</a:t>
            </a:r>
            <a:r>
              <a:rPr lang="en-US" baseline="0" dirty="0" smtClean="0"/>
              <a:t> y </a:t>
            </a:r>
            <a:r>
              <a:rPr lang="en-US" baseline="0" dirty="0" err="1" smtClean="0"/>
              <a:t>tá</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a:t>
            </a:r>
          </a:p>
          <a:p>
            <a:endParaRPr lang="en-US" baseline="0" dirty="0" smtClean="0"/>
          </a:p>
          <a:p>
            <a:r>
              <a:rPr lang="en-US" baseline="0" dirty="0" smtClean="0"/>
              <a:t>----</a:t>
            </a:r>
          </a:p>
          <a:p>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tiếp</a:t>
            </a:r>
            <a:r>
              <a:rPr lang="en-US" baseline="0" dirty="0" smtClean="0"/>
              <a:t> </a:t>
            </a:r>
            <a:r>
              <a:rPr lang="en-US" baseline="0" dirty="0" err="1" smtClean="0"/>
              <a:t>tục</a:t>
            </a:r>
            <a:r>
              <a:rPr lang="en-US" baseline="0" dirty="0" smtClean="0"/>
              <a:t> </a:t>
            </a:r>
            <a:r>
              <a:rPr lang="en-US" baseline="0" dirty="0" err="1" smtClean="0"/>
              <a:t>chuyển</a:t>
            </a:r>
            <a:r>
              <a:rPr lang="en-US" baseline="0" dirty="0" smtClean="0"/>
              <a:t> sang </a:t>
            </a:r>
            <a:r>
              <a:rPr lang="en-US" baseline="0" dirty="0" err="1" smtClean="0"/>
              <a:t>giao</a:t>
            </a:r>
            <a:r>
              <a:rPr lang="en-US" baseline="0" dirty="0" smtClean="0"/>
              <a:t> </a:t>
            </a:r>
            <a:r>
              <a:rPr lang="en-US" baseline="0" dirty="0" err="1" smtClean="0"/>
              <a:t>diện</a:t>
            </a:r>
            <a:r>
              <a:rPr lang="en-US" baseline="0" dirty="0" smtClean="0"/>
              <a:t> </a:t>
            </a:r>
            <a:r>
              <a:rPr lang="en-US" baseline="0" dirty="0" err="1" smtClean="0"/>
              <a:t>khảo</a:t>
            </a:r>
            <a:r>
              <a:rPr lang="en-US" baseline="0" dirty="0" smtClean="0"/>
              <a:t> </a:t>
            </a:r>
            <a:r>
              <a:rPr lang="en-US" baseline="0" dirty="0" err="1" smtClean="0"/>
              <a:t>sát</a:t>
            </a:r>
            <a:r>
              <a:rPr lang="en-US" baseline="0" dirty="0" smtClean="0"/>
              <a:t> </a:t>
            </a:r>
            <a:r>
              <a:rPr lang="en-US" baseline="0" dirty="0" err="1" smtClean="0"/>
              <a:t>khẩu</a:t>
            </a:r>
            <a:r>
              <a:rPr lang="en-US" baseline="0" dirty="0" smtClean="0"/>
              <a:t> </a:t>
            </a:r>
            <a:r>
              <a:rPr lang="en-US" baseline="0" dirty="0" err="1" smtClean="0"/>
              <a:t>phần</a:t>
            </a:r>
            <a:r>
              <a:rPr lang="en-US" baseline="0" dirty="0" smtClean="0"/>
              <a:t> </a:t>
            </a:r>
            <a:r>
              <a:rPr lang="en-US" baseline="0" dirty="0" err="1" smtClean="0"/>
              <a:t>ăn</a:t>
            </a:r>
            <a:r>
              <a:rPr lang="en-US" baseline="0" dirty="0" smtClean="0"/>
              <a:t> </a:t>
            </a:r>
            <a:r>
              <a:rPr lang="en-US" baseline="0" dirty="0" err="1" smtClean="0"/>
              <a:t>dành</a:t>
            </a:r>
            <a:r>
              <a:rPr lang="en-US" baseline="0" dirty="0" smtClean="0"/>
              <a:t> </a:t>
            </a:r>
            <a:r>
              <a:rPr lang="en-US" baseline="0" dirty="0" err="1" smtClean="0"/>
              <a:t>cho</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dinh</a:t>
            </a:r>
            <a:r>
              <a:rPr lang="en-US" baseline="0" dirty="0" smtClean="0"/>
              <a:t> </a:t>
            </a:r>
            <a:r>
              <a:rPr lang="en-US" baseline="0" dirty="0" err="1" smtClean="0"/>
              <a:t>dưỡng</a:t>
            </a:r>
            <a:r>
              <a:rPr lang="en-US" baseline="0" dirty="0" smtClean="0"/>
              <a:t>.</a:t>
            </a:r>
          </a:p>
          <a:p>
            <a:r>
              <a:rPr lang="en-US" baseline="0" dirty="0" smtClean="0"/>
              <a:t>----</a:t>
            </a:r>
          </a:p>
          <a:p>
            <a:r>
              <a:rPr lang="en-US" baseline="0" dirty="0" err="1" smtClean="0"/>
              <a:t>Sau</a:t>
            </a:r>
            <a:r>
              <a:rPr lang="en-US" baseline="0" dirty="0" smtClean="0"/>
              <a:t> </a:t>
            </a:r>
            <a:r>
              <a:rPr lang="en-US" baseline="0" dirty="0" err="1" smtClean="0"/>
              <a:t>khi</a:t>
            </a:r>
            <a:r>
              <a:rPr lang="en-US" baseline="0" dirty="0" smtClean="0"/>
              <a:t> </a:t>
            </a:r>
            <a:r>
              <a:rPr lang="en-US" baseline="0" dirty="0" err="1" smtClean="0"/>
              <a:t>khảo</a:t>
            </a:r>
            <a:r>
              <a:rPr lang="en-US" baseline="0" dirty="0" smtClean="0"/>
              <a:t> </a:t>
            </a:r>
            <a:r>
              <a:rPr lang="en-US" baseline="0" dirty="0" err="1" smtClean="0"/>
              <a:t>sát</a:t>
            </a:r>
            <a:r>
              <a:rPr lang="en-US" baseline="0" dirty="0" smtClean="0"/>
              <a:t> </a:t>
            </a:r>
            <a:r>
              <a:rPr lang="en-US" baseline="0" dirty="0" err="1" smtClean="0"/>
              <a:t>khẩu</a:t>
            </a:r>
            <a:r>
              <a:rPr lang="en-US" baseline="0" dirty="0" smtClean="0"/>
              <a:t> </a:t>
            </a:r>
            <a:r>
              <a:rPr lang="en-US" baseline="0" dirty="0" err="1" smtClean="0"/>
              <a:t>phần</a:t>
            </a:r>
            <a:r>
              <a:rPr lang="en-US" baseline="0" dirty="0" smtClean="0"/>
              <a:t> </a:t>
            </a:r>
            <a:r>
              <a:rPr lang="en-US" baseline="0" dirty="0" err="1" smtClean="0"/>
              <a:t>ăn</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sẽ</a:t>
            </a:r>
            <a:r>
              <a:rPr lang="en-US" baseline="0" dirty="0" smtClean="0"/>
              <a:t> </a:t>
            </a:r>
            <a:r>
              <a:rPr lang="en-US" baseline="0" dirty="0" err="1" smtClean="0"/>
              <a:t>được</a:t>
            </a:r>
            <a:r>
              <a:rPr lang="en-US" baseline="0" dirty="0" smtClean="0"/>
              <a:t> </a:t>
            </a:r>
            <a:r>
              <a:rPr lang="en-US" baseline="0" dirty="0" err="1" smtClean="0"/>
              <a:t>chờ</a:t>
            </a:r>
            <a:r>
              <a:rPr lang="en-US" baseline="0" dirty="0" smtClean="0"/>
              <a:t> </a:t>
            </a:r>
            <a:r>
              <a:rPr lang="en-US" baseline="0" dirty="0" err="1" smtClean="0"/>
              <a:t>tới</a:t>
            </a:r>
            <a:r>
              <a:rPr lang="en-US" baseline="0" dirty="0" smtClean="0"/>
              <a:t> </a:t>
            </a:r>
            <a:r>
              <a:rPr lang="en-US" baseline="0" dirty="0" err="1" smtClean="0"/>
              <a:t>lượt</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chi </a:t>
            </a:r>
            <a:r>
              <a:rPr lang="en-US" baseline="0" dirty="0" err="1" smtClean="0"/>
              <a:t>tiết</a:t>
            </a:r>
            <a:r>
              <a:rPr lang="en-US" baseline="0" dirty="0" smtClean="0"/>
              <a:t>.</a:t>
            </a:r>
            <a:endParaRPr lang="en-US" dirty="0"/>
          </a:p>
        </p:txBody>
      </p:sp>
    </p:spTree>
    <p:extLst>
      <p:ext uri="{BB962C8B-B14F-4D97-AF65-F5344CB8AC3E}">
        <p14:creationId xmlns:p14="http://schemas.microsoft.com/office/powerpoint/2010/main" val="2613573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t>
            </a:r>
            <a:endParaRPr lang="en-US" dirty="0" smtClean="0"/>
          </a:p>
          <a:p>
            <a:r>
              <a:rPr lang="en-US" dirty="0" err="1" smtClean="0"/>
              <a:t>Sau</a:t>
            </a:r>
            <a:r>
              <a:rPr lang="en-US" baseline="0" dirty="0" smtClean="0"/>
              <a:t> </a:t>
            </a:r>
            <a:r>
              <a:rPr lang="en-US" baseline="0" dirty="0" err="1" smtClean="0"/>
              <a:t>đây</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thực</a:t>
            </a:r>
            <a:r>
              <a:rPr lang="en-US" baseline="0" dirty="0" smtClean="0"/>
              <a:t> </a:t>
            </a:r>
            <a:r>
              <a:rPr lang="en-US" baseline="0" dirty="0" err="1" smtClean="0"/>
              <a:t>hiện</a:t>
            </a:r>
            <a:r>
              <a:rPr lang="en-US" baseline="0" dirty="0" smtClean="0"/>
              <a:t> demo </a:t>
            </a:r>
            <a:r>
              <a:rPr lang="en-US" baseline="0" dirty="0" err="1" smtClean="0"/>
              <a:t>tình</a:t>
            </a:r>
            <a:r>
              <a:rPr lang="en-US" baseline="0" dirty="0" smtClean="0"/>
              <a:t> </a:t>
            </a:r>
            <a:r>
              <a:rPr lang="en-US" baseline="0" dirty="0" err="1" smtClean="0"/>
              <a:t>huống</a:t>
            </a:r>
            <a:r>
              <a:rPr lang="en-US" baseline="0" dirty="0" smtClean="0"/>
              <a:t> </a:t>
            </a:r>
            <a:r>
              <a:rPr lang="en-US" baseline="0" dirty="0" err="1" smtClean="0"/>
              <a:t>giả</a:t>
            </a:r>
            <a:r>
              <a:rPr lang="en-US" baseline="0" dirty="0" smtClean="0"/>
              <a:t> </a:t>
            </a:r>
            <a:r>
              <a:rPr lang="en-US" baseline="0" dirty="0" err="1" smtClean="0"/>
              <a:t>định</a:t>
            </a:r>
            <a:r>
              <a:rPr lang="en-US" baseline="0" dirty="0" smtClean="0"/>
              <a:t> </a:t>
            </a:r>
            <a:r>
              <a:rPr lang="en-US" baseline="0" dirty="0" err="1" smtClean="0"/>
              <a:t>như</a:t>
            </a:r>
            <a:r>
              <a:rPr lang="en-US" baseline="0" dirty="0" smtClean="0"/>
              <a:t> </a:t>
            </a:r>
            <a:r>
              <a:rPr lang="en-US" baseline="0" dirty="0" err="1" smtClean="0"/>
              <a:t>sau</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Quy</a:t>
            </a:r>
            <a:r>
              <a:rPr lang="en-US" baseline="0" dirty="0" smtClean="0"/>
              <a:t> </a:t>
            </a:r>
            <a:r>
              <a:rPr lang="en-US" baseline="0" dirty="0" err="1" smtClean="0"/>
              <a:t>đến</a:t>
            </a:r>
            <a:r>
              <a:rPr lang="en-US" baseline="0" dirty="0" smtClean="0"/>
              <a:t> </a:t>
            </a:r>
            <a:r>
              <a:rPr lang="en-US" baseline="0" dirty="0" err="1" smtClean="0"/>
              <a:t>bệnh</a:t>
            </a:r>
            <a:r>
              <a:rPr lang="en-US" baseline="0" dirty="0" smtClean="0"/>
              <a:t> </a:t>
            </a:r>
            <a:r>
              <a:rPr lang="en-US" baseline="0" dirty="0" err="1" smtClean="0"/>
              <a:t>viện</a:t>
            </a:r>
            <a:r>
              <a:rPr lang="en-US" baseline="0" dirty="0" smtClean="0"/>
              <a:t> </a:t>
            </a:r>
            <a:r>
              <a:rPr lang="en-US" baseline="0" dirty="0" err="1" smtClean="0"/>
              <a:t>đăng</a:t>
            </a:r>
            <a:r>
              <a:rPr lang="en-US" baseline="0" dirty="0" smtClean="0"/>
              <a:t> </a:t>
            </a:r>
            <a:r>
              <a:rPr lang="en-US" baseline="0" dirty="0" err="1" smtClean="0"/>
              <a:t>ký</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a:t>
            </a:r>
            <a:r>
              <a:rPr lang="en-US" baseline="0" dirty="0" err="1" smtClean="0"/>
              <a:t>béo</a:t>
            </a:r>
            <a:r>
              <a:rPr lang="en-US" baseline="0" dirty="0" smtClean="0"/>
              <a:t> </a:t>
            </a:r>
            <a:r>
              <a:rPr lang="en-US" baseline="0" dirty="0" err="1" smtClean="0"/>
              <a:t>phì</a:t>
            </a:r>
            <a:r>
              <a:rPr lang="en-US" baseline="0" dirty="0" smtClean="0"/>
              <a:t>.</a:t>
            </a:r>
          </a:p>
          <a:p>
            <a:r>
              <a:rPr lang="en-US" baseline="0" dirty="0" err="1" smtClean="0"/>
              <a:t>Tôi</a:t>
            </a:r>
            <a:r>
              <a:rPr lang="en-US" baseline="0" dirty="0" smtClean="0"/>
              <a:t> </a:t>
            </a:r>
            <a:r>
              <a:rPr lang="en-US" baseline="0" dirty="0" err="1" smtClean="0"/>
              <a:t>xin</a:t>
            </a:r>
            <a:r>
              <a:rPr lang="en-US" baseline="0" dirty="0" smtClean="0"/>
              <a:t> </a:t>
            </a:r>
            <a:r>
              <a:rPr lang="en-US" baseline="0" dirty="0" err="1" smtClean="0"/>
              <a:t>phép</a:t>
            </a:r>
            <a:r>
              <a:rPr lang="en-US" baseline="0" dirty="0" smtClean="0"/>
              <a:t> </a:t>
            </a:r>
            <a:r>
              <a:rPr lang="en-US" baseline="0" dirty="0" err="1" smtClean="0"/>
              <a:t>được</a:t>
            </a:r>
            <a:r>
              <a:rPr lang="en-US" baseline="0" dirty="0" smtClean="0"/>
              <a:t> </a:t>
            </a:r>
            <a:r>
              <a:rPr lang="en-US" baseline="0" dirty="0" err="1" smtClean="0"/>
              <a:t>chuyển</a:t>
            </a:r>
            <a:r>
              <a:rPr lang="en-US" baseline="0" dirty="0" smtClean="0"/>
              <a:t> sang </a:t>
            </a:r>
            <a:r>
              <a:rPr lang="en-US" baseline="0" dirty="0" err="1" smtClean="0"/>
              <a:t>giao</a:t>
            </a:r>
            <a:r>
              <a:rPr lang="en-US" baseline="0" dirty="0" smtClean="0"/>
              <a:t> </a:t>
            </a:r>
            <a:r>
              <a:rPr lang="en-US" baseline="0" dirty="0" err="1" smtClean="0"/>
              <a:t>diện</a:t>
            </a:r>
            <a:r>
              <a:rPr lang="en-US" baseline="0" dirty="0" smtClean="0"/>
              <a:t> </a:t>
            </a:r>
            <a:r>
              <a:rPr lang="en-US" baseline="0" dirty="0" err="1" smtClean="0"/>
              <a:t>đăng</a:t>
            </a:r>
            <a:r>
              <a:rPr lang="en-US" baseline="0" dirty="0" smtClean="0"/>
              <a:t> </a:t>
            </a:r>
            <a:r>
              <a:rPr lang="en-US" baseline="0" dirty="0" err="1" smtClean="0"/>
              <a:t>kí</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a:t>
            </a:r>
            <a:r>
              <a:rPr lang="en-US" baseline="0" dirty="0" err="1" smtClean="0"/>
              <a:t>dành</a:t>
            </a:r>
            <a:r>
              <a:rPr lang="en-US" baseline="0" dirty="0" smtClean="0"/>
              <a:t> </a:t>
            </a:r>
            <a:r>
              <a:rPr lang="en-US" baseline="0" dirty="0" err="1" smtClean="0"/>
              <a:t>cho</a:t>
            </a:r>
            <a:r>
              <a:rPr lang="en-US" baseline="0" dirty="0" smtClean="0"/>
              <a:t> y </a:t>
            </a:r>
            <a:r>
              <a:rPr lang="en-US" baseline="0" dirty="0" err="1" smtClean="0"/>
              <a:t>tá</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a:t>
            </a:r>
          </a:p>
          <a:p>
            <a:endParaRPr lang="en-US" baseline="0" dirty="0" smtClean="0"/>
          </a:p>
          <a:p>
            <a:r>
              <a:rPr lang="en-US" baseline="0" dirty="0" smtClean="0"/>
              <a:t>----</a:t>
            </a:r>
          </a:p>
          <a:p>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tiếp</a:t>
            </a:r>
            <a:r>
              <a:rPr lang="en-US" baseline="0" dirty="0" smtClean="0"/>
              <a:t> </a:t>
            </a:r>
            <a:r>
              <a:rPr lang="en-US" baseline="0" dirty="0" err="1" smtClean="0"/>
              <a:t>tục</a:t>
            </a:r>
            <a:r>
              <a:rPr lang="en-US" baseline="0" dirty="0" smtClean="0"/>
              <a:t> </a:t>
            </a:r>
            <a:r>
              <a:rPr lang="en-US" baseline="0" dirty="0" err="1" smtClean="0"/>
              <a:t>chuyển</a:t>
            </a:r>
            <a:r>
              <a:rPr lang="en-US" baseline="0" dirty="0" smtClean="0"/>
              <a:t> sang </a:t>
            </a:r>
            <a:r>
              <a:rPr lang="en-US" baseline="0" dirty="0" err="1" smtClean="0"/>
              <a:t>giao</a:t>
            </a:r>
            <a:r>
              <a:rPr lang="en-US" baseline="0" dirty="0" smtClean="0"/>
              <a:t> </a:t>
            </a:r>
            <a:r>
              <a:rPr lang="en-US" baseline="0" dirty="0" err="1" smtClean="0"/>
              <a:t>diện</a:t>
            </a:r>
            <a:r>
              <a:rPr lang="en-US" baseline="0" dirty="0" smtClean="0"/>
              <a:t> </a:t>
            </a:r>
            <a:r>
              <a:rPr lang="en-US" baseline="0" dirty="0" err="1" smtClean="0"/>
              <a:t>khảo</a:t>
            </a:r>
            <a:r>
              <a:rPr lang="en-US" baseline="0" dirty="0" smtClean="0"/>
              <a:t> </a:t>
            </a:r>
            <a:r>
              <a:rPr lang="en-US" baseline="0" dirty="0" err="1" smtClean="0"/>
              <a:t>sát</a:t>
            </a:r>
            <a:r>
              <a:rPr lang="en-US" baseline="0" dirty="0" smtClean="0"/>
              <a:t> </a:t>
            </a:r>
            <a:r>
              <a:rPr lang="en-US" baseline="0" dirty="0" err="1" smtClean="0"/>
              <a:t>khẩu</a:t>
            </a:r>
            <a:r>
              <a:rPr lang="en-US" baseline="0" dirty="0" smtClean="0"/>
              <a:t> </a:t>
            </a:r>
            <a:r>
              <a:rPr lang="en-US" baseline="0" dirty="0" err="1" smtClean="0"/>
              <a:t>phần</a:t>
            </a:r>
            <a:r>
              <a:rPr lang="en-US" baseline="0" dirty="0" smtClean="0"/>
              <a:t> </a:t>
            </a:r>
            <a:r>
              <a:rPr lang="en-US" baseline="0" dirty="0" err="1" smtClean="0"/>
              <a:t>ăn</a:t>
            </a:r>
            <a:r>
              <a:rPr lang="en-US" baseline="0" dirty="0" smtClean="0"/>
              <a:t> </a:t>
            </a:r>
            <a:r>
              <a:rPr lang="en-US" baseline="0" dirty="0" err="1" smtClean="0"/>
              <a:t>dành</a:t>
            </a:r>
            <a:r>
              <a:rPr lang="en-US" baseline="0" dirty="0" smtClean="0"/>
              <a:t> </a:t>
            </a:r>
            <a:r>
              <a:rPr lang="en-US" baseline="0" dirty="0" err="1" smtClean="0"/>
              <a:t>cho</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dinh</a:t>
            </a:r>
            <a:r>
              <a:rPr lang="en-US" baseline="0" dirty="0" smtClean="0"/>
              <a:t> </a:t>
            </a:r>
            <a:r>
              <a:rPr lang="en-US" baseline="0" dirty="0" err="1" smtClean="0"/>
              <a:t>dưỡng</a:t>
            </a:r>
            <a:r>
              <a:rPr lang="en-US" baseline="0" dirty="0" smtClean="0"/>
              <a:t>.</a:t>
            </a:r>
          </a:p>
          <a:p>
            <a:r>
              <a:rPr lang="en-US" baseline="0" dirty="0" smtClean="0"/>
              <a:t>----</a:t>
            </a:r>
          </a:p>
          <a:p>
            <a:r>
              <a:rPr lang="en-US" baseline="0" dirty="0" err="1" smtClean="0"/>
              <a:t>Sau</a:t>
            </a:r>
            <a:r>
              <a:rPr lang="en-US" baseline="0" dirty="0" smtClean="0"/>
              <a:t> </a:t>
            </a:r>
            <a:r>
              <a:rPr lang="en-US" baseline="0" dirty="0" err="1" smtClean="0"/>
              <a:t>khi</a:t>
            </a:r>
            <a:r>
              <a:rPr lang="en-US" baseline="0" dirty="0" smtClean="0"/>
              <a:t> </a:t>
            </a:r>
            <a:r>
              <a:rPr lang="en-US" baseline="0" dirty="0" err="1" smtClean="0"/>
              <a:t>khảo</a:t>
            </a:r>
            <a:r>
              <a:rPr lang="en-US" baseline="0" dirty="0" smtClean="0"/>
              <a:t> </a:t>
            </a:r>
            <a:r>
              <a:rPr lang="en-US" baseline="0" dirty="0" err="1" smtClean="0"/>
              <a:t>sát</a:t>
            </a:r>
            <a:r>
              <a:rPr lang="en-US" baseline="0" dirty="0" smtClean="0"/>
              <a:t> </a:t>
            </a:r>
            <a:r>
              <a:rPr lang="en-US" baseline="0" dirty="0" err="1" smtClean="0"/>
              <a:t>khẩu</a:t>
            </a:r>
            <a:r>
              <a:rPr lang="en-US" baseline="0" dirty="0" smtClean="0"/>
              <a:t> </a:t>
            </a:r>
            <a:r>
              <a:rPr lang="en-US" baseline="0" dirty="0" err="1" smtClean="0"/>
              <a:t>phần</a:t>
            </a:r>
            <a:r>
              <a:rPr lang="en-US" baseline="0" dirty="0" smtClean="0"/>
              <a:t> </a:t>
            </a:r>
            <a:r>
              <a:rPr lang="en-US" baseline="0" dirty="0" err="1" smtClean="0"/>
              <a:t>ăn</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sẽ</a:t>
            </a:r>
            <a:r>
              <a:rPr lang="en-US" baseline="0" dirty="0" smtClean="0"/>
              <a:t> </a:t>
            </a:r>
            <a:r>
              <a:rPr lang="en-US" baseline="0" dirty="0" err="1" smtClean="0"/>
              <a:t>được</a:t>
            </a:r>
            <a:r>
              <a:rPr lang="en-US" baseline="0" dirty="0" smtClean="0"/>
              <a:t> </a:t>
            </a:r>
            <a:r>
              <a:rPr lang="en-US" baseline="0" dirty="0" err="1" smtClean="0"/>
              <a:t>chờ</a:t>
            </a:r>
            <a:r>
              <a:rPr lang="en-US" baseline="0" dirty="0" smtClean="0"/>
              <a:t> </a:t>
            </a:r>
            <a:r>
              <a:rPr lang="en-US" baseline="0" dirty="0" err="1" smtClean="0"/>
              <a:t>tới</a:t>
            </a:r>
            <a:r>
              <a:rPr lang="en-US" baseline="0" dirty="0" smtClean="0"/>
              <a:t> </a:t>
            </a:r>
            <a:r>
              <a:rPr lang="en-US" baseline="0" dirty="0" err="1" smtClean="0"/>
              <a:t>lượt</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chi </a:t>
            </a:r>
            <a:r>
              <a:rPr lang="en-US" baseline="0" dirty="0" err="1" smtClean="0"/>
              <a:t>tiết</a:t>
            </a:r>
            <a:r>
              <a:rPr lang="en-US" baseline="0" dirty="0" smtClean="0"/>
              <a:t>.</a:t>
            </a:r>
            <a:endParaRPr lang="en-US" dirty="0"/>
          </a:p>
        </p:txBody>
      </p:sp>
    </p:spTree>
    <p:extLst>
      <p:ext uri="{BB962C8B-B14F-4D97-AF65-F5344CB8AC3E}">
        <p14:creationId xmlns:p14="http://schemas.microsoft.com/office/powerpoint/2010/main" val="2564116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 name="Shape 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baseline="0" dirty="0" smtClean="0"/>
              <a:t>Kính thưa hội đồng, Tại các cơ sở dịch vụ y tế thường có sẵn những phác đồ điều trị tiêu chuẩn cho từng loại bệnh, từ đó bác sĩ chỉ cần chuẩn đoán bệnh và thực hiện trị liệu theo phác đồ này.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 baseline="0" dirty="0" smtClean="0"/>
          </a:p>
        </p:txBody>
      </p:sp>
    </p:spTree>
    <p:extLst>
      <p:ext uri="{BB962C8B-B14F-4D97-AF65-F5344CB8AC3E}">
        <p14:creationId xmlns:p14="http://schemas.microsoft.com/office/powerpoint/2010/main" val="59326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Đây</a:t>
            </a:r>
            <a:r>
              <a:rPr lang="en-US" baseline="0" dirty="0" smtClean="0"/>
              <a:t> </a:t>
            </a:r>
            <a:r>
              <a:rPr lang="en-US" baseline="0" dirty="0" err="1" smtClean="0"/>
              <a:t>là</a:t>
            </a:r>
            <a:r>
              <a:rPr lang="en-US" baseline="0" dirty="0" smtClean="0"/>
              <a:t> </a:t>
            </a:r>
            <a:r>
              <a:rPr lang="en-US" baseline="0" dirty="0" err="1" smtClean="0"/>
              <a:t>hình</a:t>
            </a:r>
            <a:r>
              <a:rPr lang="en-US" baseline="0" dirty="0" smtClean="0"/>
              <a:t> </a:t>
            </a:r>
            <a:r>
              <a:rPr lang="en-US" baseline="0" dirty="0" err="1" smtClean="0"/>
              <a:t>ảnh</a:t>
            </a:r>
            <a:r>
              <a:rPr lang="en-US" baseline="0" dirty="0" smtClean="0"/>
              <a:t> </a:t>
            </a:r>
            <a:r>
              <a:rPr lang="en-US" baseline="0" dirty="0" err="1" smtClean="0"/>
              <a:t>của</a:t>
            </a:r>
            <a:r>
              <a:rPr lang="en-US" baseline="0" dirty="0" smtClean="0"/>
              <a:t> </a:t>
            </a:r>
            <a:r>
              <a:rPr lang="en-US" baseline="0" dirty="0" err="1" smtClean="0"/>
              <a:t>một</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 </a:t>
            </a:r>
            <a:r>
              <a:rPr lang="en-US" baseline="0" dirty="0" err="1" smtClean="0"/>
              <a:t>béo</a:t>
            </a:r>
            <a:r>
              <a:rPr lang="en-US" baseline="0" dirty="0" smtClean="0"/>
              <a:t> </a:t>
            </a:r>
            <a:r>
              <a:rPr lang="en-US" baseline="0" dirty="0" err="1" smtClean="0"/>
              <a:t>phì</a:t>
            </a:r>
            <a:r>
              <a:rPr lang="en-US" baseline="0" dirty="0" smtClean="0"/>
              <a:t> </a:t>
            </a:r>
            <a:r>
              <a:rPr lang="en-US" baseline="0" dirty="0" err="1" smtClean="0"/>
              <a:t>cơ</a:t>
            </a:r>
            <a:r>
              <a:rPr lang="en-US" baseline="0" dirty="0" smtClean="0"/>
              <a:t> </a:t>
            </a:r>
            <a:r>
              <a:rPr lang="en-US" baseline="0" dirty="0" err="1" smtClean="0"/>
              <a:t>bản</a:t>
            </a:r>
            <a:r>
              <a:rPr lang="en-US" baseline="0" dirty="0" smtClean="0"/>
              <a:t>.</a:t>
            </a:r>
          </a:p>
          <a:p>
            <a:r>
              <a:rPr lang="en-US" baseline="0" dirty="0" err="1" smtClean="0"/>
              <a:t>Các</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có</a:t>
            </a:r>
            <a:r>
              <a:rPr lang="en-US" baseline="0" dirty="0" smtClean="0"/>
              <a:t> </a:t>
            </a:r>
            <a:r>
              <a:rPr lang="en-US" baseline="0" dirty="0" err="1" smtClean="0"/>
              <a:t>thể</a:t>
            </a:r>
            <a:r>
              <a:rPr lang="en-US" baseline="0" dirty="0" smtClean="0"/>
              <a:t> </a:t>
            </a:r>
            <a:r>
              <a:rPr lang="en-US" baseline="0" dirty="0" err="1" smtClean="0"/>
              <a:t>dùng</a:t>
            </a:r>
            <a:r>
              <a:rPr lang="en-US" baseline="0" dirty="0" smtClean="0"/>
              <a:t> </a:t>
            </a:r>
            <a:r>
              <a:rPr lang="en-US" baseline="0" dirty="0" err="1" smtClean="0"/>
              <a:t>tài</a:t>
            </a:r>
            <a:r>
              <a:rPr lang="en-US" baseline="0" dirty="0" smtClean="0"/>
              <a:t> </a:t>
            </a:r>
            <a:r>
              <a:rPr lang="en-US" baseline="0" dirty="0" err="1" smtClean="0"/>
              <a:t>liệu</a:t>
            </a:r>
            <a:r>
              <a:rPr lang="en-US" baseline="0" dirty="0" smtClean="0"/>
              <a:t> </a:t>
            </a:r>
            <a:r>
              <a:rPr lang="en-US" baseline="0" dirty="0" err="1" smtClean="0"/>
              <a:t>này</a:t>
            </a:r>
            <a:r>
              <a:rPr lang="en-US" baseline="0" dirty="0" smtClean="0"/>
              <a:t> </a:t>
            </a:r>
            <a:r>
              <a:rPr lang="en-US" baseline="0" dirty="0" err="1" smtClean="0"/>
              <a:t>để</a:t>
            </a:r>
            <a:r>
              <a:rPr lang="en-US" baseline="0" dirty="0" smtClean="0"/>
              <a:t> </a:t>
            </a:r>
            <a:r>
              <a:rPr lang="en-US" baseline="0" dirty="0" err="1" smtClean="0"/>
              <a:t>thực</a:t>
            </a:r>
            <a:r>
              <a:rPr lang="en-US" baseline="0" dirty="0" smtClean="0"/>
              <a:t> </a:t>
            </a:r>
            <a:r>
              <a:rPr lang="en-US" baseline="0" dirty="0" err="1" smtClean="0"/>
              <a:t>hiện</a:t>
            </a:r>
            <a:r>
              <a:rPr lang="en-US" baseline="0" dirty="0" smtClean="0"/>
              <a:t> </a:t>
            </a:r>
            <a:r>
              <a:rPr lang="en-US" baseline="0" dirty="0" err="1" smtClean="0"/>
              <a:t>khám</a:t>
            </a:r>
            <a:r>
              <a:rPr lang="en-US" baseline="0" dirty="0" smtClean="0"/>
              <a:t> </a:t>
            </a:r>
            <a:r>
              <a:rPr lang="en-US" baseline="0" dirty="0" err="1" smtClean="0"/>
              <a:t>chữa</a:t>
            </a:r>
            <a:r>
              <a:rPr lang="en-US" baseline="0" dirty="0" smtClean="0"/>
              <a:t> </a:t>
            </a:r>
            <a:r>
              <a:rPr lang="en-US" baseline="0" dirty="0" err="1" smtClean="0"/>
              <a:t>bệnh</a:t>
            </a:r>
            <a:r>
              <a:rPr lang="en-US" baseline="0" dirty="0" smtClean="0"/>
              <a:t> </a:t>
            </a:r>
            <a:r>
              <a:rPr lang="en-US" baseline="0" dirty="0" err="1" smtClean="0"/>
              <a:t>cho</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béo</a:t>
            </a:r>
            <a:r>
              <a:rPr lang="en-US" baseline="0" dirty="0" smtClean="0"/>
              <a:t> phi.</a:t>
            </a:r>
          </a:p>
          <a:p>
            <a:pPr marL="0" marR="0" lvl="0" indent="0" algn="l" defTabSz="914400" rtl="0" eaLnBrk="1" fontAlgn="auto" latinLnBrk="0" hangingPunct="1">
              <a:lnSpc>
                <a:spcPct val="100000"/>
              </a:lnSpc>
              <a:spcBef>
                <a:spcPts val="0"/>
              </a:spcBef>
              <a:spcAft>
                <a:spcPts val="0"/>
              </a:spcAft>
              <a:buClrTx/>
              <a:buSzTx/>
              <a:buFontTx/>
              <a:buNone/>
              <a:tabLst/>
              <a:defRPr/>
            </a:pPr>
            <a:r>
              <a:rPr lang="en" dirty="0" smtClean="0"/>
              <a:t>Tôi</a:t>
            </a:r>
            <a:r>
              <a:rPr lang="en" baseline="0" dirty="0" smtClean="0"/>
              <a:t> xin trình bày về cách chúng tôi lưu trữ và sử dụng các phác đồ điều trị bệnh thông qua thực thể Regimen.</a:t>
            </a:r>
          </a:p>
          <a:p>
            <a:endParaRPr lang="en-US" dirty="0"/>
          </a:p>
        </p:txBody>
      </p:sp>
    </p:spTree>
    <p:extLst>
      <p:ext uri="{BB962C8B-B14F-4D97-AF65-F5344CB8AC3E}">
        <p14:creationId xmlns:p14="http://schemas.microsoft.com/office/powerpoint/2010/main" val="4115626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Trong</a:t>
            </a:r>
            <a:r>
              <a:rPr lang="en-US" dirty="0" smtClean="0"/>
              <a:t> </a:t>
            </a:r>
            <a:r>
              <a:rPr lang="en-US"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mỗi</a:t>
            </a:r>
            <a:r>
              <a:rPr lang="en-US" baseline="0" dirty="0" smtClean="0"/>
              <a:t> </a:t>
            </a:r>
            <a:r>
              <a:rPr lang="en-US" baseline="0" dirty="0" err="1" smtClean="0"/>
              <a:t>một</a:t>
            </a:r>
            <a:r>
              <a:rPr lang="en-US" baseline="0" dirty="0" smtClean="0"/>
              <a:t> </a:t>
            </a:r>
            <a:r>
              <a:rPr lang="en-US" baseline="0" dirty="0" err="1" smtClean="0"/>
              <a:t>bệnh</a:t>
            </a:r>
            <a:r>
              <a:rPr lang="en-US" baseline="0" dirty="0" smtClean="0"/>
              <a:t> </a:t>
            </a:r>
            <a:r>
              <a:rPr lang="en-US" baseline="0" dirty="0" err="1" smtClean="0"/>
              <a:t>sẽ</a:t>
            </a:r>
            <a:r>
              <a:rPr lang="en-US" baseline="0" dirty="0" smtClean="0"/>
              <a:t> </a:t>
            </a:r>
            <a:r>
              <a:rPr lang="en-US" baseline="0" dirty="0" err="1" smtClean="0"/>
              <a:t>có</a:t>
            </a:r>
            <a:r>
              <a:rPr lang="en-US" baseline="0" dirty="0" smtClean="0"/>
              <a:t> 0 </a:t>
            </a:r>
            <a:r>
              <a:rPr lang="en-US" baseline="0" dirty="0" err="1" smtClean="0"/>
              <a:t>hoặc</a:t>
            </a:r>
            <a:r>
              <a:rPr lang="en-US" baseline="0" dirty="0" smtClean="0"/>
              <a:t> 1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tiêu</a:t>
            </a:r>
            <a:r>
              <a:rPr lang="en-US" baseline="0" dirty="0" smtClean="0"/>
              <a:t> </a:t>
            </a:r>
            <a:r>
              <a:rPr lang="en-US" baseline="0" dirty="0" err="1" smtClean="0"/>
              <a:t>chuẩn</a:t>
            </a:r>
            <a:r>
              <a:rPr lang="en-US" baseline="0" dirty="0" smtClean="0"/>
              <a:t> </a:t>
            </a:r>
            <a:r>
              <a:rPr lang="en-US" baseline="0" dirty="0" err="1" smtClean="0"/>
              <a:t>tương</a:t>
            </a:r>
            <a:r>
              <a:rPr lang="en-US" baseline="0" dirty="0" smtClean="0"/>
              <a:t> </a:t>
            </a:r>
            <a:r>
              <a:rPr lang="en-US" baseline="0" dirty="0" err="1" smtClean="0"/>
              <a:t>ứng</a:t>
            </a:r>
            <a:r>
              <a:rPr lang="en-US" baseline="0" dirty="0" smtClean="0"/>
              <a:t>, </a:t>
            </a:r>
            <a:r>
              <a:rPr lang="en-US" baseline="0" dirty="0" err="1" smtClean="0"/>
              <a:t>từ</a:t>
            </a:r>
            <a:r>
              <a:rPr lang="en-US" baseline="0" dirty="0" smtClean="0"/>
              <a:t> </a:t>
            </a:r>
            <a:r>
              <a:rPr lang="en-US" baseline="0" dirty="0" err="1" smtClean="0"/>
              <a:t>đó</a:t>
            </a:r>
            <a:r>
              <a:rPr lang="en-US" baseline="0" dirty="0" smtClean="0"/>
              <a:t> </a:t>
            </a:r>
            <a:r>
              <a:rPr lang="en-US" baseline="0" dirty="0" err="1" smtClean="0"/>
              <a:t>phát</a:t>
            </a:r>
            <a:r>
              <a:rPr lang="en-US" baseline="0" dirty="0" smtClean="0"/>
              <a:t> </a:t>
            </a:r>
            <a:r>
              <a:rPr lang="en-US" baseline="0" dirty="0" err="1" smtClean="0"/>
              <a:t>sinh</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Regimen.</a:t>
            </a:r>
            <a:br>
              <a:rPr lang="en-US" baseline="0" dirty="0" smtClean="0"/>
            </a:br>
            <a:r>
              <a:rPr lang="en-US" baseline="0" dirty="0" smtClean="0"/>
              <a:t>Ở </a:t>
            </a:r>
            <a:r>
              <a:rPr lang="en-US" baseline="0" dirty="0" err="1" smtClean="0"/>
              <a:t>đây</a:t>
            </a:r>
            <a:r>
              <a:rPr lang="en-US" baseline="0" dirty="0" smtClean="0"/>
              <a:t> </a:t>
            </a: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nói</a:t>
            </a:r>
            <a:r>
              <a:rPr lang="en-US" baseline="0" dirty="0" smtClean="0"/>
              <a:t> </a:t>
            </a:r>
            <a:r>
              <a:rPr lang="en-US" baseline="0" dirty="0" err="1" smtClean="0"/>
              <a:t>rõ</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tiêu</a:t>
            </a:r>
            <a:r>
              <a:rPr lang="en-US" baseline="0" dirty="0" smtClean="0"/>
              <a:t> </a:t>
            </a:r>
            <a:r>
              <a:rPr lang="en-US" baseline="0" dirty="0" err="1" smtClean="0"/>
              <a:t>chuẩn</a:t>
            </a:r>
            <a:r>
              <a:rPr lang="en-US" baseline="0" dirty="0" smtClean="0"/>
              <a:t> </a:t>
            </a:r>
            <a:r>
              <a:rPr lang="en-US" baseline="0" dirty="0" err="1" smtClean="0"/>
              <a:t>là</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đã</a:t>
            </a:r>
            <a:r>
              <a:rPr lang="en-US" baseline="0" dirty="0" smtClean="0"/>
              <a:t> </a:t>
            </a:r>
            <a:r>
              <a:rPr lang="en-US" baseline="0" dirty="0" err="1" smtClean="0"/>
              <a:t>được</a:t>
            </a:r>
            <a:r>
              <a:rPr lang="en-US" baseline="0" dirty="0" smtClean="0"/>
              <a:t> </a:t>
            </a:r>
            <a:r>
              <a:rPr lang="en-US" baseline="0" dirty="0" err="1" smtClean="0"/>
              <a:t>các</a:t>
            </a:r>
            <a:r>
              <a:rPr lang="en-US" baseline="0" dirty="0" smtClean="0"/>
              <a:t> </a:t>
            </a:r>
            <a:r>
              <a:rPr lang="en-US" baseline="0" dirty="0" err="1" smtClean="0"/>
              <a:t>giáo</a:t>
            </a:r>
            <a:r>
              <a:rPr lang="en-US" baseline="0" dirty="0" smtClean="0"/>
              <a:t> </a:t>
            </a:r>
            <a:r>
              <a:rPr lang="en-US" baseline="0" dirty="0" err="1" smtClean="0"/>
              <a:t>sư</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nghiên</a:t>
            </a:r>
            <a:r>
              <a:rPr lang="en-US" baseline="0" dirty="0" smtClean="0"/>
              <a:t> </a:t>
            </a:r>
            <a:r>
              <a:rPr lang="en-US" baseline="0" dirty="0" err="1" smtClean="0"/>
              <a:t>cứu</a:t>
            </a:r>
            <a:r>
              <a:rPr lang="en-US" baseline="0" dirty="0" smtClean="0"/>
              <a:t> </a:t>
            </a:r>
            <a:r>
              <a:rPr lang="en-US" baseline="0" dirty="0" err="1" smtClean="0"/>
              <a:t>kỹ</a:t>
            </a:r>
            <a:r>
              <a:rPr lang="en-US" baseline="0" dirty="0" smtClean="0"/>
              <a:t> </a:t>
            </a:r>
            <a:r>
              <a:rPr lang="en-US" baseline="0" dirty="0" err="1" smtClean="0"/>
              <a:t>lưỡng</a:t>
            </a:r>
            <a:r>
              <a:rPr lang="en-US" baseline="0" dirty="0" smtClean="0"/>
              <a:t> </a:t>
            </a:r>
            <a:r>
              <a:rPr lang="en-US" baseline="0" dirty="0" err="1" smtClean="0"/>
              <a:t>trước</a:t>
            </a:r>
            <a:r>
              <a:rPr lang="en-US" baseline="0" dirty="0" smtClean="0"/>
              <a:t> </a:t>
            </a:r>
            <a:r>
              <a:rPr lang="en-US" baseline="0" dirty="0" err="1" smtClean="0"/>
              <a:t>khi</a:t>
            </a:r>
            <a:r>
              <a:rPr lang="en-US" baseline="0" dirty="0" smtClean="0"/>
              <a:t> </a:t>
            </a:r>
            <a:r>
              <a:rPr lang="en-US" baseline="0" dirty="0" err="1" smtClean="0"/>
              <a:t>đưa</a:t>
            </a:r>
            <a:r>
              <a:rPr lang="en-US" baseline="0" dirty="0" smtClean="0"/>
              <a:t> </a:t>
            </a:r>
            <a:r>
              <a:rPr lang="en-US" baseline="0" dirty="0" err="1" smtClean="0"/>
              <a:t>vào</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rộng</a:t>
            </a:r>
            <a:r>
              <a:rPr lang="en-US" baseline="0" dirty="0" smtClean="0"/>
              <a:t> </a:t>
            </a:r>
            <a:r>
              <a:rPr lang="en-US" baseline="0" dirty="0" err="1" smtClean="0"/>
              <a:t>rãi</a:t>
            </a:r>
            <a:r>
              <a:rPr lang="en-US" baseline="0" dirty="0" smtClean="0"/>
              <a:t> ở </a:t>
            </a:r>
            <a:r>
              <a:rPr lang="en-US" baseline="0" dirty="0" err="1" smtClean="0"/>
              <a:t>nhiều</a:t>
            </a:r>
            <a:r>
              <a:rPr lang="en-US" baseline="0" dirty="0" smtClean="0"/>
              <a:t> </a:t>
            </a:r>
            <a:r>
              <a:rPr lang="en-US" baseline="0" dirty="0" err="1" smtClean="0"/>
              <a:t>nơi</a:t>
            </a:r>
            <a:r>
              <a:rPr lang="en-US" baseline="0" dirty="0" smtClean="0"/>
              <a:t>, </a:t>
            </a:r>
            <a:r>
              <a:rPr lang="en-US" baseline="0" dirty="0" err="1" smtClean="0"/>
              <a:t>không</a:t>
            </a:r>
            <a:r>
              <a:rPr lang="en-US" baseline="0" dirty="0" smtClean="0"/>
              <a:t> </a:t>
            </a:r>
            <a:r>
              <a:rPr lang="en-US" baseline="0" dirty="0" err="1" smtClean="0"/>
              <a:t>phải</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do </a:t>
            </a:r>
            <a:r>
              <a:rPr lang="en-US" baseline="0" dirty="0" err="1" smtClean="0"/>
              <a:t>từng</a:t>
            </a:r>
            <a:r>
              <a:rPr lang="en-US" baseline="0" dirty="0" smtClean="0"/>
              <a:t> </a:t>
            </a:r>
            <a:r>
              <a:rPr lang="en-US" baseline="0" dirty="0" err="1" smtClean="0"/>
              <a:t>cá</a:t>
            </a:r>
            <a:r>
              <a:rPr lang="en-US" baseline="0" dirty="0" smtClean="0"/>
              <a:t> </a:t>
            </a:r>
            <a:r>
              <a:rPr lang="en-US" baseline="0" dirty="0" err="1" smtClean="0"/>
              <a:t>nhân</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r>
              <a:rPr lang="en-US" baseline="0" dirty="0" err="1" smtClean="0"/>
              <a:t>dựa</a:t>
            </a:r>
            <a:r>
              <a:rPr lang="en-US" baseline="0" dirty="0" smtClean="0"/>
              <a:t> </a:t>
            </a:r>
            <a:r>
              <a:rPr lang="en-US" baseline="0" dirty="0" err="1" smtClean="0"/>
              <a:t>theo</a:t>
            </a:r>
            <a:r>
              <a:rPr lang="en-US" baseline="0" dirty="0" smtClean="0"/>
              <a:t> </a:t>
            </a:r>
            <a:r>
              <a:rPr lang="en-US" baseline="0" dirty="0" err="1" smtClean="0"/>
              <a:t>kinh</a:t>
            </a:r>
            <a:r>
              <a:rPr lang="en-US" baseline="0" dirty="0" smtClean="0"/>
              <a:t> </a:t>
            </a:r>
            <a:r>
              <a:rPr lang="en-US" baseline="0" dirty="0" err="1" smtClean="0"/>
              <a:t>nghiệm</a:t>
            </a:r>
            <a:r>
              <a:rPr lang="en-US" baseline="0" dirty="0" smtClean="0"/>
              <a:t>.</a:t>
            </a:r>
            <a:br>
              <a:rPr lang="en-US" baseline="0" dirty="0" smtClean="0"/>
            </a:br>
            <a:r>
              <a:rPr lang="en-US" baseline="0" dirty="0" smtClean="0"/>
              <a:t> </a:t>
            </a:r>
            <a:r>
              <a:rPr lang="en-US" baseline="0" dirty="0" err="1" smtClean="0"/>
              <a:t>Trong</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nói</a:t>
            </a:r>
            <a:r>
              <a:rPr lang="en-US" baseline="0" dirty="0" smtClean="0"/>
              <a:t> </a:t>
            </a:r>
            <a:r>
              <a:rPr lang="en-US" baseline="0" dirty="0" err="1" smtClean="0"/>
              <a:t>riêng</a:t>
            </a:r>
            <a:r>
              <a:rPr lang="en-US" baseline="0" dirty="0" smtClean="0"/>
              <a:t>, </a:t>
            </a:r>
            <a:r>
              <a:rPr lang="en-US" baseline="0" dirty="0" err="1" smtClean="0"/>
              <a:t>về</a:t>
            </a:r>
            <a:r>
              <a:rPr lang="en-US" baseline="0" dirty="0" smtClean="0"/>
              <a:t> </a:t>
            </a:r>
            <a:r>
              <a:rPr lang="en-US" baseline="0" dirty="0" err="1" smtClean="0"/>
              <a:t>cơ</a:t>
            </a:r>
            <a:r>
              <a:rPr lang="en-US" baseline="0" dirty="0" smtClean="0"/>
              <a:t> </a:t>
            </a:r>
            <a:r>
              <a:rPr lang="en-US" baseline="0" dirty="0" err="1" smtClean="0"/>
              <a:t>bản</a:t>
            </a:r>
            <a:r>
              <a:rPr lang="en-US" baseline="0" dirty="0" smtClean="0"/>
              <a:t> </a:t>
            </a:r>
            <a:r>
              <a:rPr lang="en-US" baseline="0" dirty="0" err="1" smtClean="0"/>
              <a:t>có</a:t>
            </a:r>
            <a:r>
              <a:rPr lang="en-US" baseline="0" dirty="0" smtClean="0"/>
              <a:t> 1 </a:t>
            </a:r>
            <a:r>
              <a:rPr lang="en-US" baseline="0" dirty="0" err="1" smtClean="0"/>
              <a:t>người</a:t>
            </a:r>
            <a:r>
              <a:rPr lang="en-US" baseline="0" dirty="0" smtClean="0"/>
              <a:t> </a:t>
            </a:r>
            <a:r>
              <a:rPr lang="en-US" baseline="0" dirty="0" err="1" smtClean="0"/>
              <a:t>đóng</a:t>
            </a:r>
            <a:r>
              <a:rPr lang="en-US" baseline="0" dirty="0" smtClean="0"/>
              <a:t> </a:t>
            </a:r>
            <a:r>
              <a:rPr lang="en-US" baseline="0" dirty="0" err="1" smtClean="0"/>
              <a:t>vai</a:t>
            </a:r>
            <a:r>
              <a:rPr lang="en-US" baseline="0" dirty="0" smtClean="0"/>
              <a:t> </a:t>
            </a:r>
            <a:r>
              <a:rPr lang="en-US" baseline="0" dirty="0" err="1" smtClean="0"/>
              <a:t>trò</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trưởng</a:t>
            </a:r>
            <a:r>
              <a:rPr lang="en-US" baseline="0" dirty="0" smtClean="0"/>
              <a:t> </a:t>
            </a:r>
            <a:r>
              <a:rPr lang="en-US" baseline="0" dirty="0" err="1" smtClean="0"/>
              <a:t>khoa</a:t>
            </a:r>
            <a:r>
              <a:rPr lang="en-US" baseline="0" dirty="0" smtClean="0"/>
              <a:t> – Doctor Manager </a:t>
            </a:r>
            <a:r>
              <a:rPr lang="en-US" baseline="0" dirty="0" err="1" smtClean="0"/>
              <a:t>chịu</a:t>
            </a:r>
            <a:r>
              <a:rPr lang="en-US" baseline="0" dirty="0" smtClean="0"/>
              <a:t> </a:t>
            </a:r>
            <a:r>
              <a:rPr lang="en-US" baseline="0" dirty="0" err="1" smtClean="0"/>
              <a:t>trách</a:t>
            </a:r>
            <a:r>
              <a:rPr lang="en-US" baseline="0" dirty="0" smtClean="0"/>
              <a:t> </a:t>
            </a:r>
            <a:r>
              <a:rPr lang="en-US" baseline="0" dirty="0" err="1" smtClean="0"/>
              <a:t>nhiệm</a:t>
            </a:r>
            <a:r>
              <a:rPr lang="en-US" baseline="0" dirty="0" smtClean="0"/>
              <a:t> </a:t>
            </a:r>
            <a:r>
              <a:rPr lang="en-US" baseline="0" dirty="0" err="1" smtClean="0"/>
              <a:t>quản</a:t>
            </a:r>
            <a:r>
              <a:rPr lang="en-US" baseline="0" dirty="0" smtClean="0"/>
              <a:t> </a:t>
            </a:r>
            <a:r>
              <a:rPr lang="en-US" baseline="0" dirty="0" err="1" smtClean="0"/>
              <a:t>lý</a:t>
            </a:r>
            <a:r>
              <a:rPr lang="en-US" baseline="0" dirty="0" smtClean="0"/>
              <a:t> </a:t>
            </a:r>
            <a:r>
              <a:rPr lang="en-US" baseline="0" dirty="0" err="1" smtClean="0"/>
              <a:t>các</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này</a:t>
            </a:r>
            <a:r>
              <a:rPr lang="en-US" baseline="0" dirty="0" smtClean="0"/>
              <a:t>.</a:t>
            </a:r>
            <a:endParaRPr lang="en-US" dirty="0" smtClean="0"/>
          </a:p>
          <a:p>
            <a:endParaRPr lang="en-US" dirty="0"/>
          </a:p>
        </p:txBody>
      </p:sp>
    </p:spTree>
    <p:extLst>
      <p:ext uri="{BB962C8B-B14F-4D97-AF65-F5344CB8AC3E}">
        <p14:creationId xmlns:p14="http://schemas.microsoft.com/office/powerpoint/2010/main" val="3036955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Qua</a:t>
            </a:r>
            <a:r>
              <a:rPr lang="en-US" baseline="0" dirty="0" smtClean="0"/>
              <a:t> </a:t>
            </a:r>
            <a:r>
              <a:rPr lang="en-US" baseline="0" dirty="0" err="1" smtClean="0"/>
              <a:t>khảo</a:t>
            </a:r>
            <a:r>
              <a:rPr lang="en-US" baseline="0" dirty="0" smtClean="0"/>
              <a:t> </a:t>
            </a:r>
            <a:r>
              <a:rPr lang="en-US" baseline="0" dirty="0" err="1" smtClean="0"/>
              <a:t>sát</a:t>
            </a:r>
            <a:r>
              <a:rPr lang="en-US" baseline="0" dirty="0" smtClean="0"/>
              <a:t> </a:t>
            </a:r>
            <a:r>
              <a:rPr lang="en-US" baseline="0" dirty="0" err="1" smtClean="0"/>
              <a:t>tại</a:t>
            </a:r>
            <a:r>
              <a:rPr lang="en-US" baseline="0" dirty="0" smtClean="0"/>
              <a:t> </a:t>
            </a:r>
            <a:r>
              <a:rPr lang="en-US" baseline="0" dirty="0" err="1" smtClean="0"/>
              <a:t>viện</a:t>
            </a:r>
            <a:r>
              <a:rPr lang="en-US" baseline="0" dirty="0" smtClean="0"/>
              <a:t> </a:t>
            </a:r>
            <a:r>
              <a:rPr lang="en-US" baseline="0" dirty="0" err="1" smtClean="0"/>
              <a:t>Dinh</a:t>
            </a:r>
            <a:r>
              <a:rPr lang="en-US" baseline="0" dirty="0" smtClean="0"/>
              <a:t> </a:t>
            </a:r>
            <a:r>
              <a:rPr lang="en-US" baseline="0" dirty="0" err="1" smtClean="0"/>
              <a:t>dưỡng</a:t>
            </a:r>
            <a:r>
              <a:rPr lang="en-US" baseline="0" dirty="0" smtClean="0"/>
              <a:t> TP. </a:t>
            </a:r>
            <a:r>
              <a:rPr lang="en-US" baseline="0" dirty="0" err="1" smtClean="0"/>
              <a:t>Hồ</a:t>
            </a:r>
            <a:r>
              <a:rPr lang="en-US" baseline="0" dirty="0" smtClean="0"/>
              <a:t> </a:t>
            </a:r>
            <a:r>
              <a:rPr lang="en-US" baseline="0" dirty="0" err="1" smtClean="0"/>
              <a:t>Chí</a:t>
            </a:r>
            <a:r>
              <a:rPr lang="en-US" baseline="0" dirty="0" smtClean="0"/>
              <a:t> Minh, </a:t>
            </a:r>
            <a:r>
              <a:rPr lang="en-US" dirty="0" err="1" smtClean="0"/>
              <a:t>Chúng</a:t>
            </a:r>
            <a:r>
              <a:rPr lang="en-US" baseline="0" dirty="0" smtClean="0"/>
              <a:t> </a:t>
            </a:r>
            <a:r>
              <a:rPr lang="en-US" baseline="0" dirty="0" err="1" smtClean="0"/>
              <a:t>tôi</a:t>
            </a:r>
            <a:r>
              <a:rPr lang="en-US" baseline="0" dirty="0" smtClean="0"/>
              <a:t> </a:t>
            </a:r>
            <a:r>
              <a:rPr lang="en-US" baseline="0" dirty="0" err="1" smtClean="0"/>
              <a:t>nhận</a:t>
            </a:r>
            <a:r>
              <a:rPr lang="en-US" baseline="0" dirty="0" smtClean="0"/>
              <a:t> </a:t>
            </a:r>
            <a:r>
              <a:rPr lang="en-US" baseline="0" dirty="0" err="1" smtClean="0"/>
              <a:t>thấy</a:t>
            </a:r>
            <a:r>
              <a:rPr lang="en-US" baseline="0" dirty="0" smtClean="0"/>
              <a:t> </a:t>
            </a:r>
            <a:r>
              <a:rPr lang="en-US" baseline="0" dirty="0" err="1" smtClean="0"/>
              <a:t>họ</a:t>
            </a:r>
            <a:r>
              <a:rPr lang="en-US" baseline="0" dirty="0" smtClean="0"/>
              <a:t> chia 1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thành</a:t>
            </a:r>
            <a:r>
              <a:rPr lang="en-US" baseline="0" dirty="0" smtClean="0"/>
              <a:t> </a:t>
            </a:r>
            <a:r>
              <a:rPr lang="en-US" baseline="0" dirty="0" err="1" smtClean="0"/>
              <a:t>nhiều</a:t>
            </a:r>
            <a:r>
              <a:rPr lang="en-US" baseline="0" dirty="0" smtClean="0"/>
              <a:t> </a:t>
            </a:r>
            <a:r>
              <a:rPr lang="en-US" baseline="0" dirty="0" err="1" smtClean="0"/>
              <a:t>giai</a:t>
            </a:r>
            <a:r>
              <a:rPr lang="en-US" baseline="0" dirty="0" smtClean="0"/>
              <a:t> </a:t>
            </a:r>
            <a:r>
              <a:rPr lang="en-US" baseline="0" dirty="0" err="1" smtClean="0"/>
              <a:t>đoạn</a:t>
            </a:r>
            <a:r>
              <a:rPr lang="en-US" baseline="0" dirty="0" smtClean="0"/>
              <a:t> </a:t>
            </a:r>
            <a:r>
              <a:rPr lang="en-US" baseline="0" dirty="0" err="1" smtClean="0"/>
              <a:t>nhỏ</a:t>
            </a:r>
            <a:r>
              <a:rPr lang="en-US" baseline="0" dirty="0" smtClean="0"/>
              <a:t>. </a:t>
            </a:r>
            <a:r>
              <a:rPr lang="en-US" baseline="0" dirty="0" err="1" smtClean="0"/>
              <a:t>Từ</a:t>
            </a:r>
            <a:r>
              <a:rPr lang="en-US" baseline="0" dirty="0" smtClean="0"/>
              <a:t> </a:t>
            </a:r>
            <a:r>
              <a:rPr lang="en-US" baseline="0" dirty="0" err="1" smtClean="0"/>
              <a:t>mô</a:t>
            </a:r>
            <a:r>
              <a:rPr lang="en-US" baseline="0" dirty="0" smtClean="0"/>
              <a:t> </a:t>
            </a:r>
            <a:r>
              <a:rPr lang="en-US" baseline="0" dirty="0" err="1" smtClean="0"/>
              <a:t>hình</a:t>
            </a:r>
            <a:r>
              <a:rPr lang="en-US" baseline="0" dirty="0" smtClean="0"/>
              <a:t> </a:t>
            </a:r>
            <a:r>
              <a:rPr lang="en-US" baseline="0" dirty="0" err="1" smtClean="0"/>
              <a:t>này</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hình</a:t>
            </a:r>
            <a:r>
              <a:rPr lang="en-US" baseline="0" dirty="0" smtClean="0"/>
              <a:t> </a:t>
            </a:r>
            <a:r>
              <a:rPr lang="en-US" baseline="0" dirty="0" err="1" smtClean="0"/>
              <a:t>thành</a:t>
            </a:r>
            <a:r>
              <a:rPr lang="en-US" baseline="0" dirty="0" smtClean="0"/>
              <a:t> </a:t>
            </a:r>
            <a:r>
              <a:rPr lang="en-US" baseline="0" dirty="0" err="1" smtClean="0"/>
              <a:t>nên</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Phase.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này</a:t>
            </a:r>
            <a:r>
              <a:rPr lang="en-US" baseline="0" dirty="0" smtClean="0"/>
              <a:t> </a:t>
            </a:r>
            <a:r>
              <a:rPr lang="en-US" baseline="0" dirty="0" err="1" smtClean="0"/>
              <a:t>sẽ</a:t>
            </a:r>
            <a:r>
              <a:rPr lang="en-US" baseline="0" dirty="0" smtClean="0"/>
              <a:t> </a:t>
            </a:r>
            <a:r>
              <a:rPr lang="en-US" baseline="0" dirty="0" err="1" smtClean="0"/>
              <a:t>có</a:t>
            </a:r>
            <a:r>
              <a:rPr lang="en-US" baseline="0" dirty="0" smtClean="0"/>
              <a:t> </a:t>
            </a:r>
            <a:r>
              <a:rPr lang="en-US" baseline="0" dirty="0" err="1" smtClean="0"/>
              <a:t>các</a:t>
            </a:r>
            <a:r>
              <a:rPr lang="en-US" baseline="0" dirty="0" smtClean="0"/>
              <a:t> </a:t>
            </a:r>
            <a:r>
              <a:rPr lang="en-US" baseline="0" dirty="0" err="1" smtClean="0"/>
              <a:t>thuộc</a:t>
            </a:r>
            <a:r>
              <a:rPr lang="en-US" baseline="0" dirty="0" smtClean="0"/>
              <a:t> </a:t>
            </a:r>
            <a:r>
              <a:rPr lang="en-US" baseline="0" dirty="0" err="1" smtClean="0"/>
              <a:t>tính</a:t>
            </a:r>
            <a:r>
              <a:rPr lang="en-US" baseline="0" dirty="0" smtClean="0"/>
              <a:t> </a:t>
            </a:r>
            <a:r>
              <a:rPr lang="en-US" baseline="0" dirty="0" err="1" smtClean="0"/>
              <a:t>như</a:t>
            </a:r>
            <a:r>
              <a:rPr lang="en-US" baseline="0" dirty="0" smtClean="0"/>
              <a:t>:</a:t>
            </a:r>
          </a:p>
          <a:p>
            <a:r>
              <a:rPr lang="en-US" baseline="0" dirty="0" smtClean="0"/>
              <a:t>- </a:t>
            </a:r>
            <a:r>
              <a:rPr lang="en-US" baseline="0" dirty="0" err="1" smtClean="0"/>
              <a:t>Số</a:t>
            </a:r>
            <a:r>
              <a:rPr lang="en-US" baseline="0" dirty="0" smtClean="0"/>
              <a:t> </a:t>
            </a:r>
            <a:r>
              <a:rPr lang="en-US" baseline="0" dirty="0" err="1" smtClean="0"/>
              <a:t>ngày</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a:t>
            </a:r>
            <a:br>
              <a:rPr lang="en-US" baseline="0" dirty="0" smtClean="0"/>
            </a:br>
            <a:r>
              <a:rPr lang="en-US" baseline="0" dirty="0" smtClean="0"/>
              <a:t>- </a:t>
            </a:r>
            <a:r>
              <a:rPr lang="en-US" baseline="0" dirty="0" err="1" smtClean="0"/>
              <a:t>Thứ</a:t>
            </a:r>
            <a:r>
              <a:rPr lang="en-US" baseline="0" dirty="0" smtClean="0"/>
              <a:t> </a:t>
            </a:r>
            <a:r>
              <a:rPr lang="en-US" baseline="0" dirty="0" err="1" smtClean="0"/>
              <a:t>tự</a:t>
            </a:r>
            <a:r>
              <a:rPr lang="en-US" baseline="0" dirty="0" smtClean="0"/>
              <a:t> </a:t>
            </a:r>
            <a:r>
              <a:rPr lang="en-US" baseline="0" dirty="0" err="1" smtClean="0"/>
              <a:t>áp</a:t>
            </a:r>
            <a:r>
              <a:rPr lang="en-US" baseline="0" dirty="0" smtClean="0"/>
              <a:t> </a:t>
            </a:r>
            <a:r>
              <a:rPr lang="en-US" baseline="0" dirty="0" err="1" smtClean="0"/>
              <a:t>dụng</a:t>
            </a:r>
            <a:r>
              <a:rPr lang="en-US" baseline="0" dirty="0" smtClean="0"/>
              <a:t> </a:t>
            </a:r>
            <a:r>
              <a:rPr lang="en-US" baseline="0" dirty="0" err="1" smtClean="0"/>
              <a:t>của</a:t>
            </a:r>
            <a:r>
              <a:rPr lang="en-US" baseline="0" dirty="0" smtClean="0"/>
              <a:t> </a:t>
            </a:r>
            <a:r>
              <a:rPr lang="en-US" baseline="0" dirty="0" err="1" smtClean="0"/>
              <a:t>giai</a:t>
            </a:r>
            <a:r>
              <a:rPr lang="en-US" baseline="0" dirty="0" smtClean="0"/>
              <a:t> </a:t>
            </a:r>
            <a:r>
              <a:rPr lang="en-US" baseline="0" dirty="0" err="1" smtClean="0"/>
              <a:t>đoạn</a:t>
            </a:r>
            <a:r>
              <a:rPr lang="en-US" baseline="0" dirty="0" smtClean="0"/>
              <a:t>.</a:t>
            </a:r>
            <a:endParaRPr lang="en-US" dirty="0" smtClean="0"/>
          </a:p>
          <a:p>
            <a:endParaRPr lang="en-US" dirty="0"/>
          </a:p>
        </p:txBody>
      </p:sp>
    </p:spTree>
    <p:extLst>
      <p:ext uri="{BB962C8B-B14F-4D97-AF65-F5344CB8AC3E}">
        <p14:creationId xmlns:p14="http://schemas.microsoft.com/office/powerpoint/2010/main" val="2110241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Mỗi</a:t>
            </a:r>
            <a:r>
              <a:rPr lang="en-US" baseline="0" dirty="0" smtClean="0"/>
              <a:t> </a:t>
            </a:r>
            <a:r>
              <a:rPr lang="en-US" baseline="0" dirty="0" err="1" smtClean="0"/>
              <a:t>giai</a:t>
            </a:r>
            <a:r>
              <a:rPr lang="en-US" baseline="0" dirty="0" smtClean="0"/>
              <a:t> </a:t>
            </a:r>
            <a:r>
              <a:rPr lang="en-US" baseline="0" dirty="0" err="1" smtClean="0"/>
              <a:t>đoạn</a:t>
            </a:r>
            <a:r>
              <a:rPr lang="en-US" baseline="0" dirty="0" smtClean="0"/>
              <a:t> </a:t>
            </a:r>
            <a:r>
              <a:rPr lang="en-US" baseline="0" dirty="0" err="1" smtClean="0"/>
              <a:t>như</a:t>
            </a:r>
            <a:r>
              <a:rPr lang="en-US" baseline="0" dirty="0" smtClean="0"/>
              <a:t> </a:t>
            </a:r>
            <a:r>
              <a:rPr lang="en-US" baseline="0" dirty="0" err="1" smtClean="0"/>
              <a:t>vậy</a:t>
            </a:r>
            <a:r>
              <a:rPr lang="en-US" baseline="0" dirty="0" smtClean="0"/>
              <a:t> </a:t>
            </a:r>
            <a:r>
              <a:rPr lang="en-US" baseline="0" dirty="0" err="1" smtClean="0"/>
              <a:t>sẽ</a:t>
            </a:r>
            <a:r>
              <a:rPr lang="en-US" baseline="0" dirty="0" smtClean="0"/>
              <a:t> </a:t>
            </a:r>
            <a:r>
              <a:rPr lang="en-US" baseline="0" dirty="0" err="1" smtClean="0"/>
              <a:t>có</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chi </a:t>
            </a:r>
            <a:r>
              <a:rPr lang="en-US" baseline="0" dirty="0" err="1" smtClean="0"/>
              <a:t>tiết</a:t>
            </a:r>
            <a:r>
              <a:rPr lang="en-US" baseline="0" dirty="0" smtClean="0"/>
              <a:t> </a:t>
            </a:r>
            <a:r>
              <a:rPr lang="en-US" baseline="0" dirty="0" err="1" smtClean="0"/>
              <a:t>của</a:t>
            </a:r>
            <a:r>
              <a:rPr lang="en-US" baseline="0" dirty="0" smtClean="0"/>
              <a:t> </a:t>
            </a:r>
            <a:r>
              <a:rPr lang="en-US" baseline="0" dirty="0" err="1" smtClean="0"/>
              <a:t>việc</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 </a:t>
            </a:r>
            <a:r>
              <a:rPr lang="en-US" baseline="0" dirty="0" err="1" smtClean="0"/>
              <a:t>thuốc</a:t>
            </a:r>
            <a:r>
              <a:rPr lang="en-US" baseline="0" dirty="0" smtClean="0"/>
              <a:t> </a:t>
            </a:r>
            <a:r>
              <a:rPr lang="en-US" baseline="0" dirty="0" err="1" smtClean="0"/>
              <a:t>gì</a:t>
            </a:r>
            <a:r>
              <a:rPr lang="en-US" baseline="0" dirty="0" smtClean="0"/>
              <a:t>, </a:t>
            </a:r>
            <a:r>
              <a:rPr lang="en-US" baseline="0" dirty="0" err="1" smtClean="0"/>
              <a:t>ăn</a:t>
            </a:r>
            <a:r>
              <a:rPr lang="en-US" baseline="0" dirty="0" smtClean="0"/>
              <a:t> </a:t>
            </a:r>
            <a:r>
              <a:rPr lang="en-US" baseline="0" dirty="0" err="1" smtClean="0"/>
              <a:t>thức</a:t>
            </a:r>
            <a:r>
              <a:rPr lang="en-US" baseline="0" dirty="0" smtClean="0"/>
              <a:t> </a:t>
            </a:r>
            <a:r>
              <a:rPr lang="en-US" baseline="0" dirty="0" err="1" smtClean="0"/>
              <a:t>ăn</a:t>
            </a:r>
            <a:r>
              <a:rPr lang="en-US" baseline="0" dirty="0" smtClean="0"/>
              <a:t> </a:t>
            </a:r>
            <a:r>
              <a:rPr lang="en-US" baseline="0" dirty="0" err="1" smtClean="0"/>
              <a:t>nào</a:t>
            </a:r>
            <a:r>
              <a:rPr lang="en-US" baseline="0" dirty="0" smtClean="0"/>
              <a:t>, </a:t>
            </a:r>
            <a:r>
              <a:rPr lang="en-US" baseline="0" dirty="0" err="1" smtClean="0"/>
              <a:t>luyện</a:t>
            </a:r>
            <a:r>
              <a:rPr lang="en-US" baseline="0" dirty="0" smtClean="0"/>
              <a:t> </a:t>
            </a:r>
            <a:r>
              <a:rPr lang="en-US" baseline="0" dirty="0" err="1" smtClean="0"/>
              <a:t>tập</a:t>
            </a:r>
            <a:r>
              <a:rPr lang="en-US" baseline="0" dirty="0" smtClean="0"/>
              <a:t> </a:t>
            </a:r>
            <a:r>
              <a:rPr lang="en-US" baseline="0" dirty="0" err="1" smtClean="0"/>
              <a:t>như</a:t>
            </a:r>
            <a:r>
              <a:rPr lang="en-US" baseline="0" dirty="0" smtClean="0"/>
              <a:t> </a:t>
            </a:r>
            <a:r>
              <a:rPr lang="en-US" baseline="0" dirty="0" err="1" smtClean="0"/>
              <a:t>thế</a:t>
            </a:r>
            <a:r>
              <a:rPr lang="en-US" baseline="0" dirty="0" smtClean="0"/>
              <a:t> </a:t>
            </a:r>
            <a:r>
              <a:rPr lang="en-US" baseline="0" dirty="0" err="1" smtClean="0"/>
              <a:t>nào</a:t>
            </a:r>
            <a:r>
              <a:rPr lang="en-US" baseline="0" dirty="0" smtClean="0"/>
              <a:t>.</a:t>
            </a:r>
          </a:p>
          <a:p>
            <a:r>
              <a:rPr lang="en-US" baseline="0" dirty="0" err="1" smtClean="0"/>
              <a:t>Vì</a:t>
            </a:r>
            <a:r>
              <a:rPr lang="en-US" baseline="0" dirty="0" smtClean="0"/>
              <a:t> </a:t>
            </a:r>
            <a:r>
              <a:rPr lang="en-US" baseline="0" dirty="0" err="1" smtClean="0"/>
              <a:t>vậy</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phát</a:t>
            </a:r>
            <a:r>
              <a:rPr lang="en-US" baseline="0" dirty="0" smtClean="0"/>
              <a:t> </a:t>
            </a:r>
            <a:r>
              <a:rPr lang="en-US" baseline="0" dirty="0" err="1" smtClean="0"/>
              <a:t>sinh</a:t>
            </a:r>
            <a:r>
              <a:rPr lang="en-US" baseline="0" dirty="0" smtClean="0"/>
              <a:t> </a:t>
            </a:r>
            <a:r>
              <a:rPr lang="en-US" baseline="0" dirty="0" err="1" smtClean="0"/>
              <a:t>thêm</a:t>
            </a:r>
            <a:r>
              <a:rPr lang="en-US" baseline="0" dirty="0" smtClean="0"/>
              <a:t> </a:t>
            </a:r>
            <a:r>
              <a:rPr lang="en-US" baseline="0" dirty="0" err="1" smtClean="0"/>
              <a:t>các</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Food, Medicine, Treatment. </a:t>
            </a:r>
            <a:r>
              <a:rPr lang="en-US" baseline="0" dirty="0" err="1" smtClean="0"/>
              <a:t>Đồng</a:t>
            </a:r>
            <a:r>
              <a:rPr lang="en-US" baseline="0" dirty="0" smtClean="0"/>
              <a:t> </a:t>
            </a:r>
            <a:r>
              <a:rPr lang="en-US" baseline="0" dirty="0" err="1" smtClean="0"/>
              <a:t>thời</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quyết</a:t>
            </a:r>
            <a:r>
              <a:rPr lang="en-US" baseline="0" dirty="0" smtClean="0"/>
              <a:t> </a:t>
            </a:r>
            <a:r>
              <a:rPr lang="en-US" baseline="0" dirty="0" err="1" smtClean="0"/>
              <a:t>định</a:t>
            </a:r>
            <a:r>
              <a:rPr lang="en-US" baseline="0" dirty="0" smtClean="0"/>
              <a:t> </a:t>
            </a:r>
            <a:r>
              <a:rPr lang="en-US" baseline="0" dirty="0" err="1" smtClean="0"/>
              <a:t>quan</a:t>
            </a:r>
            <a:r>
              <a:rPr lang="en-US" baseline="0" dirty="0" smtClean="0"/>
              <a:t> </a:t>
            </a:r>
            <a:r>
              <a:rPr lang="en-US" baseline="0" dirty="0" err="1" smtClean="0"/>
              <a:t>hệ</a:t>
            </a:r>
            <a:r>
              <a:rPr lang="en-US" baseline="0" dirty="0" smtClean="0"/>
              <a:t> </a:t>
            </a:r>
            <a:r>
              <a:rPr lang="en-US" baseline="0" dirty="0" err="1" smtClean="0"/>
              <a:t>giữa</a:t>
            </a:r>
            <a:r>
              <a:rPr lang="en-US" baseline="0" dirty="0" smtClean="0"/>
              <a:t> </a:t>
            </a:r>
            <a:r>
              <a:rPr lang="en-US" baseline="0" dirty="0" err="1" smtClean="0"/>
              <a:t>các</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này</a:t>
            </a:r>
            <a:r>
              <a:rPr lang="en-US" baseline="0" dirty="0" smtClean="0"/>
              <a:t> </a:t>
            </a:r>
            <a:r>
              <a:rPr lang="en-US" baseline="0" dirty="0" err="1" smtClean="0"/>
              <a:t>với</a:t>
            </a:r>
            <a:r>
              <a:rPr lang="en-US" baseline="0" dirty="0" smtClean="0"/>
              <a:t> </a:t>
            </a:r>
            <a:r>
              <a:rPr lang="en-US" baseline="0" dirty="0" err="1" smtClean="0"/>
              <a:t>thực</a:t>
            </a:r>
            <a:r>
              <a:rPr lang="en-US" baseline="0" dirty="0" smtClean="0"/>
              <a:t> </a:t>
            </a:r>
            <a:r>
              <a:rPr lang="en-US" baseline="0" dirty="0" err="1" smtClean="0"/>
              <a:t>thể</a:t>
            </a:r>
            <a:r>
              <a:rPr lang="en-US" baseline="0" smtClean="0"/>
              <a:t> Phase </a:t>
            </a:r>
            <a:r>
              <a:rPr lang="en-US" baseline="0" dirty="0" err="1" smtClean="0"/>
              <a:t>sẽ</a:t>
            </a:r>
            <a:r>
              <a:rPr lang="en-US" baseline="0" dirty="0" smtClean="0"/>
              <a:t> </a:t>
            </a:r>
            <a:r>
              <a:rPr lang="en-US" baseline="0" dirty="0" err="1" smtClean="0"/>
              <a:t>là</a:t>
            </a:r>
            <a:r>
              <a:rPr lang="en-US" baseline="0" dirty="0" smtClean="0"/>
              <a:t> </a:t>
            </a:r>
            <a:r>
              <a:rPr lang="en-US" baseline="0" dirty="0" err="1" smtClean="0"/>
              <a:t>nhiều</a:t>
            </a:r>
            <a:r>
              <a:rPr lang="en-US" baseline="0" dirty="0" smtClean="0"/>
              <a:t> – </a:t>
            </a:r>
            <a:r>
              <a:rPr lang="en-US" baseline="0" dirty="0" err="1" smtClean="0"/>
              <a:t>nhiều</a:t>
            </a:r>
            <a:r>
              <a:rPr lang="en-US" baseline="0" dirty="0" smtClean="0"/>
              <a:t>.</a:t>
            </a:r>
            <a:br>
              <a:rPr lang="en-US" baseline="0" dirty="0" smtClean="0"/>
            </a:b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lưu</a:t>
            </a:r>
            <a:r>
              <a:rPr lang="en-US" baseline="0" dirty="0" smtClean="0"/>
              <a:t> ý </a:t>
            </a:r>
            <a:r>
              <a:rPr lang="en-US" baseline="0" dirty="0" err="1" smtClean="0"/>
              <a:t>rằng</a:t>
            </a:r>
            <a:r>
              <a:rPr lang="en-US" baseline="0" dirty="0" smtClean="0"/>
              <a:t>, </a:t>
            </a:r>
            <a:r>
              <a:rPr lang="en-US" baseline="0" dirty="0" err="1" smtClean="0"/>
              <a:t>trong</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này</a:t>
            </a:r>
            <a:r>
              <a:rPr lang="en-US" baseline="0" dirty="0" smtClean="0"/>
              <a:t>, </a:t>
            </a:r>
            <a:r>
              <a:rPr lang="en-US" baseline="0" dirty="0" err="1" smtClean="0"/>
              <a:t>các</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Food, Medicine, Treatment </a:t>
            </a:r>
            <a:r>
              <a:rPr lang="en-US" baseline="0" dirty="0" err="1" smtClean="0"/>
              <a:t>trên</a:t>
            </a:r>
            <a:r>
              <a:rPr lang="en-US" baseline="0" dirty="0" smtClean="0"/>
              <a:t> </a:t>
            </a:r>
            <a:r>
              <a:rPr lang="en-US" baseline="0" dirty="0" err="1" smtClean="0"/>
              <a:t>đây</a:t>
            </a:r>
            <a:r>
              <a:rPr lang="en-US" baseline="0" dirty="0" smtClean="0"/>
              <a:t> </a:t>
            </a:r>
            <a:r>
              <a:rPr lang="en-US" baseline="0" dirty="0" err="1" smtClean="0"/>
              <a:t>chỉ</a:t>
            </a:r>
            <a:r>
              <a:rPr lang="en-US" baseline="0" dirty="0" smtClean="0"/>
              <a:t> </a:t>
            </a:r>
            <a:r>
              <a:rPr lang="en-US" baseline="0" dirty="0" err="1" smtClean="0"/>
              <a:t>mô</a:t>
            </a:r>
            <a:r>
              <a:rPr lang="en-US" baseline="0" dirty="0" smtClean="0"/>
              <a:t> </a:t>
            </a:r>
            <a:r>
              <a:rPr lang="en-US" baseline="0" dirty="0" err="1" smtClean="0"/>
              <a:t>phỏng</a:t>
            </a:r>
            <a:r>
              <a:rPr lang="en-US" baseline="0" dirty="0" smtClean="0"/>
              <a:t> 1 </a:t>
            </a:r>
            <a:r>
              <a:rPr lang="en-US" baseline="0" dirty="0" err="1" smtClean="0"/>
              <a:t>phần</a:t>
            </a:r>
            <a:r>
              <a:rPr lang="en-US" baseline="0" dirty="0" smtClean="0"/>
              <a:t> </a:t>
            </a:r>
            <a:r>
              <a:rPr lang="en-US" baseline="0" dirty="0" err="1" smtClean="0"/>
              <a:t>nhỏ</a:t>
            </a:r>
            <a:r>
              <a:rPr lang="en-US" baseline="0" dirty="0" smtClean="0"/>
              <a:t> </a:t>
            </a:r>
            <a:r>
              <a:rPr lang="en-US" baseline="0" dirty="0" err="1" smtClean="0"/>
              <a:t>các</a:t>
            </a:r>
            <a:r>
              <a:rPr lang="en-US" baseline="0" dirty="0" smtClean="0"/>
              <a:t> </a:t>
            </a:r>
            <a:r>
              <a:rPr lang="en-US" baseline="0" dirty="0" err="1" smtClean="0"/>
              <a:t>đặc</a:t>
            </a:r>
            <a:r>
              <a:rPr lang="en-US" baseline="0" dirty="0" smtClean="0"/>
              <a:t> </a:t>
            </a:r>
            <a:r>
              <a:rPr lang="en-US" baseline="0" dirty="0" err="1" smtClean="0"/>
              <a:t>điểm</a:t>
            </a:r>
            <a:r>
              <a:rPr lang="en-US" baseline="0" dirty="0" smtClean="0"/>
              <a:t> </a:t>
            </a:r>
            <a:r>
              <a:rPr lang="en-US" baseline="0" dirty="0" err="1" smtClean="0"/>
              <a:t>của</a:t>
            </a:r>
            <a:r>
              <a:rPr lang="en-US" baseline="0" dirty="0" smtClean="0"/>
              <a:t> </a:t>
            </a:r>
            <a:r>
              <a:rPr lang="en-US" baseline="0" dirty="0" err="1" smtClean="0"/>
              <a:t>thuốc</a:t>
            </a:r>
            <a:r>
              <a:rPr lang="en-US" baseline="0" dirty="0" smtClean="0"/>
              <a:t>, </a:t>
            </a:r>
            <a:r>
              <a:rPr lang="en-US" baseline="0" dirty="0" err="1" smtClean="0"/>
              <a:t>thức</a:t>
            </a:r>
            <a:r>
              <a:rPr lang="en-US" baseline="0" dirty="0" smtClean="0"/>
              <a:t> </a:t>
            </a:r>
            <a:r>
              <a:rPr lang="en-US" baseline="0" dirty="0" err="1" smtClean="0"/>
              <a:t>ăn</a:t>
            </a:r>
            <a:r>
              <a:rPr lang="en-US" baseline="0" dirty="0" smtClean="0"/>
              <a:t>, </a:t>
            </a:r>
            <a:r>
              <a:rPr lang="en-US" baseline="0" dirty="0" err="1" smtClean="0"/>
              <a:t>và</a:t>
            </a:r>
            <a:r>
              <a:rPr lang="en-US" baseline="0" dirty="0" smtClean="0"/>
              <a:t> </a:t>
            </a:r>
            <a:r>
              <a:rPr lang="en-US" baseline="0" dirty="0" err="1" smtClean="0"/>
              <a:t>bài</a:t>
            </a:r>
            <a:r>
              <a:rPr lang="en-US" baseline="0" dirty="0" smtClean="0"/>
              <a:t> </a:t>
            </a:r>
            <a:r>
              <a:rPr lang="en-US" baseline="0" dirty="0" err="1" smtClean="0"/>
              <a:t>tập</a:t>
            </a:r>
            <a:r>
              <a:rPr lang="en-US" baseline="0" dirty="0" smtClean="0"/>
              <a:t> </a:t>
            </a:r>
            <a:r>
              <a:rPr lang="en-US" baseline="0" dirty="0" err="1" smtClean="0"/>
              <a:t>có</a:t>
            </a:r>
            <a:r>
              <a:rPr lang="en-US" baseline="0" dirty="0" smtClean="0"/>
              <a:t> </a:t>
            </a:r>
            <a:r>
              <a:rPr lang="en-US" baseline="0" dirty="0" err="1" smtClean="0"/>
              <a:t>trong</a:t>
            </a:r>
            <a:r>
              <a:rPr lang="en-US" baseline="0" dirty="0" smtClean="0"/>
              <a:t> </a:t>
            </a:r>
            <a:r>
              <a:rPr lang="en-US" baseline="0" dirty="0" err="1" smtClean="0"/>
              <a:t>thực</a:t>
            </a:r>
            <a:r>
              <a:rPr lang="en-US" baseline="0" dirty="0" smtClean="0"/>
              <a:t> </a:t>
            </a:r>
            <a:r>
              <a:rPr lang="en-US" baseline="0" dirty="0" err="1" smtClean="0"/>
              <a:t>tế</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chỉ</a:t>
            </a:r>
            <a:r>
              <a:rPr lang="en-US" baseline="0" dirty="0" smtClean="0"/>
              <a:t> </a:t>
            </a:r>
            <a:r>
              <a:rPr lang="en-US" baseline="0" dirty="0" err="1" smtClean="0"/>
              <a:t>hỗ</a:t>
            </a:r>
            <a:r>
              <a:rPr lang="en-US" baseline="0" dirty="0" smtClean="0"/>
              <a:t> </a:t>
            </a:r>
            <a:r>
              <a:rPr lang="en-US" baseline="0" dirty="0" err="1" smtClean="0"/>
              <a:t>trợ</a:t>
            </a:r>
            <a:r>
              <a:rPr lang="en-US" baseline="0" dirty="0" smtClean="0"/>
              <a:t> </a:t>
            </a:r>
            <a:r>
              <a:rPr lang="en-US" baseline="0" dirty="0" err="1" smtClean="0"/>
              <a:t>quản</a:t>
            </a:r>
            <a:r>
              <a:rPr lang="en-US" baseline="0" dirty="0" smtClean="0"/>
              <a:t> </a:t>
            </a:r>
            <a:r>
              <a:rPr lang="en-US" baseline="0" dirty="0" err="1" smtClean="0"/>
              <a:t>lý</a:t>
            </a:r>
            <a:r>
              <a:rPr lang="en-US" baseline="0" dirty="0" smtClean="0"/>
              <a:t> </a:t>
            </a:r>
            <a:r>
              <a:rPr lang="en-US" baseline="0" dirty="0" err="1" smtClean="0"/>
              <a:t>các</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này</a:t>
            </a:r>
            <a:r>
              <a:rPr lang="en-US" baseline="0" dirty="0" smtClean="0"/>
              <a:t> ở </a:t>
            </a:r>
            <a:r>
              <a:rPr lang="en-US" baseline="0" dirty="0" err="1" smtClean="0"/>
              <a:t>mức</a:t>
            </a:r>
            <a:r>
              <a:rPr lang="en-US" baseline="0" dirty="0" smtClean="0"/>
              <a:t> </a:t>
            </a:r>
            <a:r>
              <a:rPr lang="en-US" baseline="0" dirty="0" err="1" smtClean="0"/>
              <a:t>cơ</a:t>
            </a:r>
            <a:r>
              <a:rPr lang="en-US" baseline="0" dirty="0" smtClean="0"/>
              <a:t> </a:t>
            </a:r>
            <a:r>
              <a:rPr lang="en-US" baseline="0" dirty="0" err="1" smtClean="0"/>
              <a:t>bản</a:t>
            </a:r>
            <a:r>
              <a:rPr lang="en-US" baseline="0" dirty="0" smtClean="0"/>
              <a:t>.</a:t>
            </a:r>
            <a:endParaRPr lang="en-US" dirty="0" smtClean="0"/>
          </a:p>
          <a:p>
            <a:endParaRPr lang="en-US" dirty="0"/>
          </a:p>
        </p:txBody>
      </p:sp>
    </p:spTree>
    <p:extLst>
      <p:ext uri="{BB962C8B-B14F-4D97-AF65-F5344CB8AC3E}">
        <p14:creationId xmlns:p14="http://schemas.microsoft.com/office/powerpoint/2010/main" val="1247452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Dựa</a:t>
            </a:r>
            <a:r>
              <a:rPr lang="en-US" baseline="0" dirty="0" smtClean="0"/>
              <a:t> </a:t>
            </a:r>
            <a:r>
              <a:rPr lang="en-US" baseline="0" dirty="0" err="1" smtClean="0"/>
              <a:t>vào</a:t>
            </a:r>
            <a:r>
              <a:rPr lang="en-US" baseline="0" dirty="0" smtClean="0"/>
              <a:t> </a:t>
            </a:r>
            <a:r>
              <a:rPr lang="en-US" baseline="0" dirty="0" err="1" smtClean="0"/>
              <a:t>phân</a:t>
            </a:r>
            <a:r>
              <a:rPr lang="en-US" baseline="0" dirty="0" smtClean="0"/>
              <a:t> </a:t>
            </a:r>
            <a:r>
              <a:rPr lang="en-US" baseline="0" dirty="0" err="1" smtClean="0"/>
              <a:t>tích</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Regimen </a:t>
            </a:r>
            <a:r>
              <a:rPr lang="en-US" baseline="0" dirty="0" err="1" smtClean="0"/>
              <a:t>trên</a:t>
            </a:r>
            <a:r>
              <a:rPr lang="en-US" baseline="0" dirty="0" smtClean="0"/>
              <a:t> </a:t>
            </a:r>
            <a:r>
              <a:rPr lang="en-US" baseline="0" dirty="0" err="1" smtClean="0"/>
              <a:t>đây</a:t>
            </a:r>
            <a:r>
              <a:rPr lang="en-US" baseline="0" dirty="0" smtClean="0"/>
              <a:t> </a:t>
            </a: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trình</a:t>
            </a:r>
            <a:r>
              <a:rPr lang="en-US" baseline="0" dirty="0" smtClean="0"/>
              <a:t> </a:t>
            </a:r>
            <a:r>
              <a:rPr lang="en-US" baseline="0" dirty="0" err="1" smtClean="0"/>
              <a:t>bày</a:t>
            </a:r>
            <a:r>
              <a:rPr lang="en-US" baseline="0" dirty="0" smtClean="0"/>
              <a:t> </a:t>
            </a:r>
            <a:r>
              <a:rPr lang="en-US" baseline="0" dirty="0" err="1" smtClean="0"/>
              <a:t>cơ</a:t>
            </a:r>
            <a:r>
              <a:rPr lang="en-US" baseline="0" dirty="0" smtClean="0"/>
              <a:t> </a:t>
            </a:r>
            <a:r>
              <a:rPr lang="en-US" baseline="0" dirty="0" err="1" smtClean="0"/>
              <a:t>chế</a:t>
            </a:r>
            <a:r>
              <a:rPr lang="en-US" baseline="0" dirty="0" smtClean="0"/>
              <a:t> suggest </a:t>
            </a:r>
            <a:r>
              <a:rPr lang="en-US" baseline="0" dirty="0" err="1" smtClean="0"/>
              <a:t>cho</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ra</a:t>
            </a:r>
            <a:r>
              <a:rPr lang="en-US" baseline="0" dirty="0" smtClean="0"/>
              <a:t> </a:t>
            </a:r>
            <a:r>
              <a:rPr lang="en-US" baseline="0" dirty="0" err="1" smtClean="0"/>
              <a:t>đơn</a:t>
            </a:r>
            <a:r>
              <a:rPr lang="en-US" baseline="0" dirty="0" smtClean="0"/>
              <a:t> </a:t>
            </a:r>
            <a:r>
              <a:rPr lang="en-US" baseline="0" dirty="0" err="1" smtClean="0"/>
              <a:t>thuốc</a:t>
            </a:r>
            <a:r>
              <a:rPr lang="en-US" baseline="0" dirty="0" smtClean="0"/>
              <a:t> </a:t>
            </a:r>
            <a:r>
              <a:rPr lang="en-US" baseline="0" dirty="0" err="1" smtClean="0"/>
              <a:t>từ</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tiêu</a:t>
            </a:r>
            <a:r>
              <a:rPr lang="en-US" baseline="0" dirty="0" smtClean="0"/>
              <a:t> </a:t>
            </a:r>
            <a:r>
              <a:rPr lang="en-US" baseline="0" dirty="0" err="1" smtClean="0"/>
              <a:t>chuẩn</a:t>
            </a:r>
            <a:r>
              <a:rPr lang="en-US" baseline="0" dirty="0" smtClean="0"/>
              <a:t>.</a:t>
            </a:r>
            <a:endParaRPr lang="en-US" dirty="0"/>
          </a:p>
        </p:txBody>
      </p:sp>
    </p:spTree>
    <p:extLst>
      <p:ext uri="{BB962C8B-B14F-4D97-AF65-F5344CB8AC3E}">
        <p14:creationId xmlns:p14="http://schemas.microsoft.com/office/powerpoint/2010/main" val="6558667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Đầu</a:t>
            </a:r>
            <a:r>
              <a:rPr lang="en-US" baseline="0" dirty="0" smtClean="0"/>
              <a:t> </a:t>
            </a:r>
            <a:r>
              <a:rPr lang="en-US" baseline="0" dirty="0" err="1" smtClean="0"/>
              <a:t>tiên</a:t>
            </a:r>
            <a:r>
              <a:rPr lang="en-US" baseline="0" dirty="0" smtClean="0"/>
              <a:t>, </a:t>
            </a:r>
            <a:r>
              <a:rPr lang="en-US" baseline="0" dirty="0" err="1" smtClean="0"/>
              <a:t>khi</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gửi</a:t>
            </a:r>
            <a:r>
              <a:rPr lang="en-US" baseline="0" dirty="0" smtClean="0"/>
              <a:t> </a:t>
            </a:r>
            <a:r>
              <a:rPr lang="en-US" baseline="0" dirty="0" err="1" smtClean="0"/>
              <a:t>yêu</a:t>
            </a:r>
            <a:r>
              <a:rPr lang="en-US" baseline="0" dirty="0" smtClean="0"/>
              <a:t> </a:t>
            </a:r>
            <a:r>
              <a:rPr lang="en-US" baseline="0" dirty="0" err="1" smtClean="0"/>
              <a:t>cầu</a:t>
            </a:r>
            <a:r>
              <a:rPr lang="en-US" baseline="0" dirty="0" smtClean="0"/>
              <a:t> suggest </a:t>
            </a:r>
            <a:r>
              <a:rPr lang="en-US" baseline="0" dirty="0" err="1" smtClean="0"/>
              <a:t>kèm</a:t>
            </a:r>
            <a:r>
              <a:rPr lang="en-US" baseline="0" dirty="0" smtClean="0"/>
              <a:t> </a:t>
            </a:r>
            <a:r>
              <a:rPr lang="en-US" baseline="0" dirty="0" err="1" smtClean="0"/>
              <a:t>thông</a:t>
            </a:r>
            <a:r>
              <a:rPr lang="en-US" baseline="0" dirty="0" smtClean="0"/>
              <a:t> tin </a:t>
            </a:r>
            <a:r>
              <a:rPr lang="en-US" baseline="0" dirty="0" err="1" smtClean="0"/>
              <a:t>về</a:t>
            </a:r>
            <a:r>
              <a:rPr lang="en-US" baseline="0" dirty="0" smtClean="0"/>
              <a:t> </a:t>
            </a:r>
            <a:r>
              <a:rPr lang="en-US" baseline="0" dirty="0" err="1" smtClean="0"/>
              <a:t>bệnh</a:t>
            </a:r>
            <a:r>
              <a:rPr lang="en-US" baseline="0" dirty="0" smtClean="0"/>
              <a:t> </a:t>
            </a:r>
            <a:r>
              <a:rPr lang="en-US" baseline="0" dirty="0" err="1" smtClean="0"/>
              <a:t>đã</a:t>
            </a:r>
            <a:r>
              <a:rPr lang="en-US" baseline="0" dirty="0" smtClean="0"/>
              <a:t> </a:t>
            </a:r>
            <a:r>
              <a:rPr lang="en-US" baseline="0" dirty="0" err="1" smtClean="0"/>
              <a:t>được</a:t>
            </a:r>
            <a:r>
              <a:rPr lang="en-US" baseline="0" dirty="0" smtClean="0"/>
              <a:t> </a:t>
            </a:r>
            <a:r>
              <a:rPr lang="en-US" baseline="0" dirty="0" err="1" smtClean="0"/>
              <a:t>xác</a:t>
            </a:r>
            <a:r>
              <a:rPr lang="en-US" baseline="0" dirty="0" smtClean="0"/>
              <a:t> </a:t>
            </a:r>
            <a:r>
              <a:rPr lang="en-US" baseline="0" dirty="0" err="1" smtClean="0"/>
              <a:t>định</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sẽ</a:t>
            </a:r>
            <a:r>
              <a:rPr lang="en-US" baseline="0" dirty="0" smtClean="0"/>
              <a:t> </a:t>
            </a:r>
            <a:r>
              <a:rPr lang="en-US" baseline="0" dirty="0" err="1" smtClean="0"/>
              <a:t>truy</a:t>
            </a:r>
            <a:r>
              <a:rPr lang="en-US" baseline="0" dirty="0" smtClean="0"/>
              <a:t> </a:t>
            </a:r>
            <a:r>
              <a:rPr lang="en-US" baseline="0" dirty="0" err="1" smtClean="0"/>
              <a:t>vấn</a:t>
            </a:r>
            <a:r>
              <a:rPr lang="en-US" baseline="0" dirty="0" smtClean="0"/>
              <a:t> database </a:t>
            </a:r>
            <a:r>
              <a:rPr lang="en-US" baseline="0" dirty="0" err="1" smtClean="0"/>
              <a:t>tính</a:t>
            </a:r>
            <a:r>
              <a:rPr lang="en-US" baseline="0" dirty="0" smtClean="0"/>
              <a:t> </a:t>
            </a:r>
            <a:r>
              <a:rPr lang="en-US" baseline="0" dirty="0" err="1" smtClean="0"/>
              <a:t>tổng</a:t>
            </a:r>
            <a:r>
              <a:rPr lang="en-US" baseline="0" dirty="0" smtClean="0"/>
              <a:t> </a:t>
            </a:r>
            <a:r>
              <a:rPr lang="en-US" baseline="0" dirty="0" err="1" smtClean="0"/>
              <a:t>số</a:t>
            </a:r>
            <a:r>
              <a:rPr lang="en-US" baseline="0" dirty="0" smtClean="0"/>
              <a:t> </a:t>
            </a:r>
            <a:r>
              <a:rPr lang="en-US" baseline="0" dirty="0" err="1" smtClean="0"/>
              <a:t>đã</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 </a:t>
            </a:r>
            <a:r>
              <a:rPr lang="en-US" baseline="0" dirty="0" err="1" smtClean="0"/>
              <a:t>của</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từ</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MedicalRecord</a:t>
            </a:r>
            <a:r>
              <a:rPr lang="en-US" baseline="0" dirty="0" smtClean="0"/>
              <a:t>.</a:t>
            </a:r>
            <a:endParaRPr lang="en-US" dirty="0"/>
          </a:p>
        </p:txBody>
      </p:sp>
    </p:spTree>
    <p:extLst>
      <p:ext uri="{BB962C8B-B14F-4D97-AF65-F5344CB8AC3E}">
        <p14:creationId xmlns:p14="http://schemas.microsoft.com/office/powerpoint/2010/main" val="3540957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Hệ</a:t>
            </a:r>
            <a:r>
              <a:rPr lang="en-US" baseline="0" dirty="0" smtClean="0"/>
              <a:t> </a:t>
            </a:r>
            <a:r>
              <a:rPr lang="en-US" baseline="0" dirty="0" err="1" smtClean="0"/>
              <a:t>thống</a:t>
            </a:r>
            <a:r>
              <a:rPr lang="en-US" baseline="0" dirty="0" smtClean="0"/>
              <a:t> </a:t>
            </a:r>
            <a:r>
              <a:rPr lang="en-US" baseline="0" dirty="0" err="1" smtClean="0"/>
              <a:t>tiếp</a:t>
            </a:r>
            <a:r>
              <a:rPr lang="en-US" baseline="0" dirty="0" smtClean="0"/>
              <a:t> </a:t>
            </a:r>
            <a:r>
              <a:rPr lang="en-US" baseline="0" dirty="0" err="1" smtClean="0"/>
              <a:t>tục</a:t>
            </a:r>
            <a:r>
              <a:rPr lang="en-US" baseline="0" dirty="0" smtClean="0"/>
              <a:t> </a:t>
            </a:r>
            <a:r>
              <a:rPr lang="en-US" baseline="0" dirty="0" err="1" smtClean="0"/>
              <a:t>truy</a:t>
            </a:r>
            <a:r>
              <a:rPr lang="en-US" baseline="0" dirty="0" smtClean="0"/>
              <a:t> </a:t>
            </a:r>
            <a:r>
              <a:rPr lang="en-US" baseline="0" dirty="0" err="1" smtClean="0"/>
              <a:t>vấn</a:t>
            </a:r>
            <a:r>
              <a:rPr lang="en-US" baseline="0" dirty="0" smtClean="0"/>
              <a:t> </a:t>
            </a:r>
            <a:r>
              <a:rPr lang="en-US" baseline="0" dirty="0" err="1" smtClean="0"/>
              <a:t>ìm</a:t>
            </a:r>
            <a:r>
              <a:rPr lang="en-US" baseline="0" dirty="0" smtClean="0"/>
              <a:t> </a:t>
            </a:r>
            <a:r>
              <a:rPr lang="en-US" baseline="0" dirty="0" err="1" smtClean="0"/>
              <a:t>kiếm</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tương</a:t>
            </a:r>
            <a:r>
              <a:rPr lang="en-US" baseline="0" dirty="0" smtClean="0"/>
              <a:t> </a:t>
            </a:r>
            <a:r>
              <a:rPr lang="en-US" baseline="0" dirty="0" err="1" smtClean="0"/>
              <a:t>ứng</a:t>
            </a:r>
            <a:r>
              <a:rPr lang="en-US" baseline="0" dirty="0" smtClean="0"/>
              <a:t> </a:t>
            </a:r>
            <a:r>
              <a:rPr lang="en-US" baseline="0" dirty="0" err="1" smtClean="0"/>
              <a:t>với</a:t>
            </a:r>
            <a:r>
              <a:rPr lang="en-US" baseline="0" dirty="0" smtClean="0"/>
              <a:t> </a:t>
            </a:r>
            <a:r>
              <a:rPr lang="en-US" baseline="0" dirty="0" err="1" smtClean="0"/>
              <a:t>bệnh</a:t>
            </a:r>
            <a:r>
              <a:rPr lang="en-US" baseline="0" dirty="0" smtClean="0"/>
              <a:t> </a:t>
            </a:r>
            <a:r>
              <a:rPr lang="en-US" baseline="0" dirty="0" err="1" smtClean="0"/>
              <a:t>đó</a:t>
            </a:r>
            <a:r>
              <a:rPr lang="en-US" baseline="0" dirty="0" smtClean="0"/>
              <a:t>.</a:t>
            </a:r>
            <a:endParaRPr lang="en-US" dirty="0"/>
          </a:p>
        </p:txBody>
      </p:sp>
    </p:spTree>
    <p:extLst>
      <p:ext uri="{BB962C8B-B14F-4D97-AF65-F5344CB8AC3E}">
        <p14:creationId xmlns:p14="http://schemas.microsoft.com/office/powerpoint/2010/main" val="1900823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dirty="0" smtClean="0">
                <a:solidFill>
                  <a:schemeClr val="dk1"/>
                </a:solidFill>
              </a:rPr>
              <a:t>1</a:t>
            </a:r>
            <a:r>
              <a:rPr lang="en" baseline="0" dirty="0" smtClean="0">
                <a:solidFill>
                  <a:schemeClr val="dk1"/>
                </a:solidFill>
              </a:rPr>
              <a:t> Medical Record sẽ có thông tin chính bao gồm ngày bắt đầu, kết thúc, trạng thái.</a:t>
            </a:r>
            <a:endParaRPr lang="en" dirty="0" smtClean="0">
              <a:solidFill>
                <a:schemeClr val="dk1"/>
              </a:solidFill>
            </a:endParaRPr>
          </a:p>
          <a:p>
            <a:endParaRPr lang="en-US" dirty="0"/>
          </a:p>
        </p:txBody>
      </p:sp>
    </p:spTree>
    <p:extLst>
      <p:ext uri="{BB962C8B-B14F-4D97-AF65-F5344CB8AC3E}">
        <p14:creationId xmlns:p14="http://schemas.microsoft.com/office/powerpoint/2010/main" val="3500136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Trong</a:t>
            </a:r>
            <a:r>
              <a:rPr lang="en-US" dirty="0" smtClean="0"/>
              <a:t> </a:t>
            </a:r>
            <a:r>
              <a:rPr lang="en-US" dirty="0" err="1" smtClean="0"/>
              <a:t>trường</a:t>
            </a:r>
            <a:r>
              <a:rPr lang="en-US" baseline="0" dirty="0" smtClean="0"/>
              <a:t> </a:t>
            </a:r>
            <a:r>
              <a:rPr lang="en-US" baseline="0" dirty="0" err="1" smtClean="0"/>
              <a:t>hợp</a:t>
            </a:r>
            <a:r>
              <a:rPr lang="en-US" baseline="0" dirty="0" smtClean="0"/>
              <a:t> </a:t>
            </a:r>
            <a:r>
              <a:rPr lang="en-US" baseline="0" dirty="0" err="1" smtClean="0"/>
              <a:t>tìm</a:t>
            </a:r>
            <a:r>
              <a:rPr lang="en-US" baseline="0" dirty="0" smtClean="0"/>
              <a:t> </a:t>
            </a:r>
            <a:r>
              <a:rPr lang="en-US" baseline="0" dirty="0" err="1" smtClean="0"/>
              <a:t>không</a:t>
            </a:r>
            <a:r>
              <a:rPr lang="en-US" baseline="0" dirty="0" smtClean="0"/>
              <a:t> </a:t>
            </a:r>
            <a:r>
              <a:rPr lang="en-US" baseline="0" dirty="0" err="1" smtClean="0"/>
              <a:t>thấy</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của</a:t>
            </a:r>
            <a:r>
              <a:rPr lang="en-US" baseline="0" dirty="0" smtClean="0"/>
              <a:t> </a:t>
            </a:r>
            <a:r>
              <a:rPr lang="en-US" baseline="0" dirty="0" err="1" smtClean="0"/>
              <a:t>bệnh</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sẽ</a:t>
            </a:r>
            <a:r>
              <a:rPr lang="en-US" baseline="0" dirty="0" smtClean="0"/>
              <a:t> </a:t>
            </a:r>
            <a:r>
              <a:rPr lang="en-US" baseline="0" dirty="0" err="1" smtClean="0"/>
              <a:t>trả</a:t>
            </a:r>
            <a:r>
              <a:rPr lang="en-US" baseline="0" dirty="0" smtClean="0"/>
              <a:t> </a:t>
            </a:r>
            <a:r>
              <a:rPr lang="en-US" baseline="0" dirty="0" err="1" smtClean="0"/>
              <a:t>về</a:t>
            </a:r>
            <a:r>
              <a:rPr lang="en-US" baseline="0" dirty="0" smtClean="0"/>
              <a:t> </a:t>
            </a:r>
            <a:r>
              <a:rPr lang="en-US" baseline="0" dirty="0" err="1" smtClean="0"/>
              <a:t>thông</a:t>
            </a:r>
            <a:r>
              <a:rPr lang="en-US" baseline="0" dirty="0" smtClean="0"/>
              <a:t> </a:t>
            </a:r>
            <a:r>
              <a:rPr lang="en-US" baseline="0" dirty="0" err="1" smtClean="0"/>
              <a:t>báo</a:t>
            </a:r>
            <a:r>
              <a:rPr lang="en-US" baseline="0" dirty="0" smtClean="0"/>
              <a:t> </a:t>
            </a:r>
            <a:r>
              <a:rPr lang="en-US" baseline="0" dirty="0" err="1" smtClean="0"/>
              <a:t>không</a:t>
            </a:r>
            <a:r>
              <a:rPr lang="en-US" baseline="0" dirty="0" smtClean="0"/>
              <a:t> </a:t>
            </a:r>
            <a:r>
              <a:rPr lang="en-US" baseline="0" dirty="0" err="1" smtClean="0"/>
              <a:t>thể</a:t>
            </a:r>
            <a:r>
              <a:rPr lang="en-US" baseline="0" dirty="0" smtClean="0"/>
              <a:t> suggest.</a:t>
            </a:r>
            <a:endParaRPr lang="en-US" dirty="0"/>
          </a:p>
        </p:txBody>
      </p:sp>
    </p:spTree>
    <p:extLst>
      <p:ext uri="{BB962C8B-B14F-4D97-AF65-F5344CB8AC3E}">
        <p14:creationId xmlns:p14="http://schemas.microsoft.com/office/powerpoint/2010/main" val="42898107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Trong</a:t>
            </a:r>
            <a:r>
              <a:rPr lang="en-US" dirty="0" smtClean="0"/>
              <a:t> </a:t>
            </a:r>
            <a:r>
              <a:rPr lang="en-US" dirty="0" err="1" smtClean="0"/>
              <a:t>trường</a:t>
            </a:r>
            <a:r>
              <a:rPr lang="en-US" baseline="0" dirty="0" smtClean="0"/>
              <a:t> </a:t>
            </a:r>
            <a:r>
              <a:rPr lang="en-US" baseline="0" dirty="0" err="1" smtClean="0"/>
              <a:t>hợp</a:t>
            </a:r>
            <a:r>
              <a:rPr lang="en-US" baseline="0" dirty="0" smtClean="0"/>
              <a:t> </a:t>
            </a:r>
            <a:r>
              <a:rPr lang="en-US" baseline="0" dirty="0" err="1" smtClean="0"/>
              <a:t>tìm</a:t>
            </a:r>
            <a:r>
              <a:rPr lang="en-US" baseline="0" dirty="0" smtClean="0"/>
              <a:t> </a:t>
            </a:r>
            <a:r>
              <a:rPr lang="en-US" baseline="0" dirty="0" err="1" smtClean="0"/>
              <a:t>không</a:t>
            </a:r>
            <a:r>
              <a:rPr lang="en-US" baseline="0" dirty="0" smtClean="0"/>
              <a:t> </a:t>
            </a:r>
            <a:r>
              <a:rPr lang="en-US" baseline="0" dirty="0" err="1" smtClean="0"/>
              <a:t>thấy</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của</a:t>
            </a:r>
            <a:r>
              <a:rPr lang="en-US" baseline="0" dirty="0" smtClean="0"/>
              <a:t> </a:t>
            </a:r>
            <a:r>
              <a:rPr lang="en-US" baseline="0" dirty="0" err="1" smtClean="0"/>
              <a:t>bệnh</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sẽ</a:t>
            </a:r>
            <a:r>
              <a:rPr lang="en-US" baseline="0" dirty="0" smtClean="0"/>
              <a:t> </a:t>
            </a:r>
            <a:r>
              <a:rPr lang="en-US" baseline="0" dirty="0" err="1" smtClean="0"/>
              <a:t>trả</a:t>
            </a:r>
            <a:r>
              <a:rPr lang="en-US" baseline="0" dirty="0" smtClean="0"/>
              <a:t> </a:t>
            </a:r>
            <a:r>
              <a:rPr lang="en-US" baseline="0" dirty="0" err="1" smtClean="0"/>
              <a:t>về</a:t>
            </a:r>
            <a:r>
              <a:rPr lang="en-US" baseline="0" dirty="0" smtClean="0"/>
              <a:t> </a:t>
            </a:r>
            <a:r>
              <a:rPr lang="en-US" baseline="0" dirty="0" err="1" smtClean="0"/>
              <a:t>thông</a:t>
            </a:r>
            <a:r>
              <a:rPr lang="en-US" baseline="0" dirty="0" smtClean="0"/>
              <a:t> </a:t>
            </a:r>
            <a:r>
              <a:rPr lang="en-US" baseline="0" dirty="0" err="1" smtClean="0"/>
              <a:t>báo</a:t>
            </a:r>
            <a:r>
              <a:rPr lang="en-US" baseline="0" dirty="0" smtClean="0"/>
              <a:t> </a:t>
            </a:r>
            <a:r>
              <a:rPr lang="en-US" baseline="0" dirty="0" err="1" smtClean="0"/>
              <a:t>không</a:t>
            </a:r>
            <a:r>
              <a:rPr lang="en-US" baseline="0" dirty="0" smtClean="0"/>
              <a:t> </a:t>
            </a:r>
            <a:r>
              <a:rPr lang="en-US" baseline="0" dirty="0" err="1" smtClean="0"/>
              <a:t>thể</a:t>
            </a:r>
            <a:r>
              <a:rPr lang="en-US" baseline="0" dirty="0" smtClean="0"/>
              <a:t> suggest.</a:t>
            </a:r>
            <a:endParaRPr lang="en-US" dirty="0"/>
          </a:p>
        </p:txBody>
      </p:sp>
    </p:spTree>
    <p:extLst>
      <p:ext uri="{BB962C8B-B14F-4D97-AF65-F5344CB8AC3E}">
        <p14:creationId xmlns:p14="http://schemas.microsoft.com/office/powerpoint/2010/main" val="41248138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615247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Ngược</a:t>
            </a:r>
            <a:r>
              <a:rPr lang="en-US" baseline="0" dirty="0" smtClean="0"/>
              <a:t> </a:t>
            </a:r>
            <a:r>
              <a:rPr lang="en-US" baseline="0" dirty="0" err="1" smtClean="0"/>
              <a:t>lại</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sẽ</a:t>
            </a:r>
            <a:r>
              <a:rPr lang="en-US" baseline="0" dirty="0" smtClean="0"/>
              <a:t> </a:t>
            </a:r>
            <a:r>
              <a:rPr lang="en-US" baseline="0" dirty="0" err="1" smtClean="0"/>
              <a:t>tiếp</a:t>
            </a:r>
            <a:r>
              <a:rPr lang="en-US" baseline="0" dirty="0" smtClean="0"/>
              <a:t> </a:t>
            </a:r>
            <a:r>
              <a:rPr lang="en-US" baseline="0" dirty="0" err="1" smtClean="0"/>
              <a:t>tục</a:t>
            </a:r>
            <a:r>
              <a:rPr lang="en-US" baseline="0" dirty="0" smtClean="0"/>
              <a:t> </a:t>
            </a:r>
            <a:r>
              <a:rPr lang="en-US" baseline="0" dirty="0" err="1" smtClean="0"/>
              <a:t>lấy</a:t>
            </a:r>
            <a:r>
              <a:rPr lang="en-US" baseline="0" dirty="0" smtClean="0"/>
              <a:t> </a:t>
            </a:r>
            <a:r>
              <a:rPr lang="en-US" baseline="0" dirty="0" err="1" smtClean="0"/>
              <a:t>số</a:t>
            </a:r>
            <a:r>
              <a:rPr lang="en-US" baseline="0" dirty="0" smtClean="0"/>
              <a:t> </a:t>
            </a:r>
            <a:r>
              <a:rPr lang="en-US" baseline="0" dirty="0" err="1" smtClean="0"/>
              <a:t>ngày</a:t>
            </a:r>
            <a:r>
              <a:rPr lang="en-US" baseline="0" dirty="0" smtClean="0"/>
              <a:t> </a:t>
            </a:r>
            <a:r>
              <a:rPr lang="en-US" baseline="0" dirty="0" err="1" smtClean="0"/>
              <a:t>đã</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 so </a:t>
            </a:r>
            <a:r>
              <a:rPr lang="en-US" baseline="0" dirty="0" err="1" smtClean="0"/>
              <a:t>khớp</a:t>
            </a:r>
            <a:r>
              <a:rPr lang="en-US" baseline="0" dirty="0" smtClean="0"/>
              <a:t> </a:t>
            </a:r>
            <a:r>
              <a:rPr lang="en-US" baseline="0" dirty="0" err="1" smtClean="0"/>
              <a:t>với</a:t>
            </a:r>
            <a:r>
              <a:rPr lang="en-US" baseline="0" dirty="0" smtClean="0"/>
              <a:t> </a:t>
            </a:r>
            <a:r>
              <a:rPr lang="en-US" baseline="0" dirty="0" err="1" smtClean="0"/>
              <a:t>các</a:t>
            </a:r>
            <a:r>
              <a:rPr lang="en-US" baseline="0" dirty="0" smtClean="0"/>
              <a:t> </a:t>
            </a:r>
            <a:r>
              <a:rPr lang="en-US" baseline="0" dirty="0" err="1" smtClean="0"/>
              <a:t>trường</a:t>
            </a:r>
            <a:r>
              <a:rPr lang="en-US" baseline="0" dirty="0" smtClean="0"/>
              <a:t> </a:t>
            </a:r>
            <a:r>
              <a:rPr lang="en-US" baseline="0" dirty="0" err="1" smtClean="0"/>
              <a:t>numberOfday</a:t>
            </a:r>
            <a:r>
              <a:rPr lang="en-US" baseline="0" dirty="0" smtClean="0"/>
              <a:t> </a:t>
            </a:r>
            <a:r>
              <a:rPr lang="en-US" baseline="0" dirty="0" err="1" smtClean="0"/>
              <a:t>và</a:t>
            </a:r>
            <a:r>
              <a:rPr lang="en-US" baseline="0" dirty="0" smtClean="0"/>
              <a:t> </a:t>
            </a:r>
            <a:r>
              <a:rPr lang="en-US" baseline="0" dirty="0" err="1" smtClean="0"/>
              <a:t>phaseOrder</a:t>
            </a:r>
            <a:r>
              <a:rPr lang="en-US" baseline="0" dirty="0" smtClean="0"/>
              <a:t> </a:t>
            </a:r>
            <a:r>
              <a:rPr lang="en-US" baseline="0" dirty="0" err="1" smtClean="0"/>
              <a:t>để</a:t>
            </a:r>
            <a:r>
              <a:rPr lang="en-US" baseline="0" dirty="0" smtClean="0"/>
              <a:t> </a:t>
            </a:r>
            <a:r>
              <a:rPr lang="en-US" baseline="0" dirty="0" err="1" smtClean="0"/>
              <a:t>tìm</a:t>
            </a:r>
            <a:r>
              <a:rPr lang="en-US" baseline="0" dirty="0" smtClean="0"/>
              <a:t> </a:t>
            </a:r>
            <a:r>
              <a:rPr lang="en-US" baseline="0" dirty="0" err="1" smtClean="0"/>
              <a:t>ra</a:t>
            </a:r>
            <a:r>
              <a:rPr lang="en-US" baseline="0" dirty="0" smtClean="0"/>
              <a:t> phase </a:t>
            </a:r>
            <a:r>
              <a:rPr lang="en-US" baseline="0" dirty="0" err="1" smtClean="0"/>
              <a:t>thích</a:t>
            </a:r>
            <a:r>
              <a:rPr lang="en-US" baseline="0" dirty="0" smtClean="0"/>
              <a:t> </a:t>
            </a:r>
            <a:r>
              <a:rPr lang="en-US" baseline="0" dirty="0" err="1" smtClean="0"/>
              <a:t>hợp</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lấy</a:t>
            </a:r>
            <a:r>
              <a:rPr lang="en-US" baseline="0" dirty="0" smtClean="0"/>
              <a:t> phase </a:t>
            </a:r>
            <a:r>
              <a:rPr lang="en-US" baseline="0" dirty="0" err="1" smtClean="0"/>
              <a:t>có</a:t>
            </a:r>
            <a:r>
              <a:rPr lang="en-US" baseline="0" dirty="0" smtClean="0"/>
              <a:t> </a:t>
            </a:r>
            <a:r>
              <a:rPr lang="en-US" baseline="0" dirty="0" err="1" smtClean="0"/>
              <a:t>tổng</a:t>
            </a:r>
            <a:r>
              <a:rPr lang="en-US" baseline="0" dirty="0" smtClean="0"/>
              <a:t> </a:t>
            </a:r>
            <a:r>
              <a:rPr lang="en-US" baseline="0" dirty="0" err="1" smtClean="0"/>
              <a:t>số</a:t>
            </a:r>
            <a:r>
              <a:rPr lang="en-US" baseline="0" dirty="0" smtClean="0"/>
              <a:t> </a:t>
            </a:r>
            <a:r>
              <a:rPr lang="en-US" baseline="0" dirty="0" err="1" smtClean="0"/>
              <a:t>ngày</a:t>
            </a:r>
            <a:r>
              <a:rPr lang="en-US" baseline="0" dirty="0" smtClean="0"/>
              <a:t> </a:t>
            </a:r>
            <a:r>
              <a:rPr lang="en-US" baseline="0" dirty="0" err="1" smtClean="0"/>
              <a:t>lớn</a:t>
            </a:r>
            <a:r>
              <a:rPr lang="en-US" baseline="0" dirty="0" smtClean="0"/>
              <a:t> </a:t>
            </a:r>
            <a:r>
              <a:rPr lang="en-US" baseline="0" dirty="0" err="1" smtClean="0"/>
              <a:t>hơn</a:t>
            </a:r>
            <a:r>
              <a:rPr lang="en-US" baseline="0" dirty="0" smtClean="0"/>
              <a:t> </a:t>
            </a:r>
            <a:r>
              <a:rPr lang="en-US" baseline="0" dirty="0" err="1" smtClean="0"/>
              <a:t>hoặc</a:t>
            </a:r>
            <a:r>
              <a:rPr lang="en-US" baseline="0" dirty="0" smtClean="0"/>
              <a:t> </a:t>
            </a:r>
            <a:r>
              <a:rPr lang="en-US" baseline="0" dirty="0" err="1" smtClean="0"/>
              <a:t>bằng</a:t>
            </a:r>
            <a:r>
              <a:rPr lang="en-US" baseline="0" dirty="0" smtClean="0"/>
              <a:t> </a:t>
            </a:r>
            <a:r>
              <a:rPr lang="en-US" baseline="0" dirty="0" err="1" smtClean="0"/>
              <a:t>gần</a:t>
            </a:r>
            <a:r>
              <a:rPr lang="en-US" baseline="0" dirty="0" smtClean="0"/>
              <a:t> </a:t>
            </a:r>
            <a:r>
              <a:rPr lang="en-US" baseline="0" dirty="0" err="1" smtClean="0"/>
              <a:t>nhất</a:t>
            </a:r>
            <a:r>
              <a:rPr lang="en-US" baseline="0" dirty="0" smtClean="0"/>
              <a:t> </a:t>
            </a:r>
            <a:r>
              <a:rPr lang="en-US" baseline="0" dirty="0" err="1" smtClean="0"/>
              <a:t>với</a:t>
            </a:r>
            <a:r>
              <a:rPr lang="en-US" baseline="0" dirty="0" smtClean="0"/>
              <a:t> </a:t>
            </a:r>
            <a:r>
              <a:rPr lang="en-US" baseline="0" dirty="0" err="1" smtClean="0"/>
              <a:t>số</a:t>
            </a:r>
            <a:r>
              <a:rPr lang="en-US" baseline="0" dirty="0" smtClean="0"/>
              <a:t> </a:t>
            </a:r>
            <a:r>
              <a:rPr lang="en-US" baseline="0" dirty="0" err="1" smtClean="0"/>
              <a:t>ngày</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a:t>
            </a:r>
            <a:endParaRPr lang="en-US" dirty="0"/>
          </a:p>
        </p:txBody>
      </p:sp>
    </p:spTree>
    <p:extLst>
      <p:ext uri="{BB962C8B-B14F-4D97-AF65-F5344CB8AC3E}">
        <p14:creationId xmlns:p14="http://schemas.microsoft.com/office/powerpoint/2010/main" val="4915055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Ngược</a:t>
            </a:r>
            <a:r>
              <a:rPr lang="en-US" baseline="0" dirty="0" smtClean="0"/>
              <a:t> </a:t>
            </a:r>
            <a:r>
              <a:rPr lang="en-US" baseline="0" dirty="0" err="1" smtClean="0"/>
              <a:t>lại</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sẽ</a:t>
            </a:r>
            <a:r>
              <a:rPr lang="en-US" baseline="0" dirty="0" smtClean="0"/>
              <a:t> </a:t>
            </a:r>
            <a:r>
              <a:rPr lang="en-US" baseline="0" dirty="0" err="1" smtClean="0"/>
              <a:t>tiếp</a:t>
            </a:r>
            <a:r>
              <a:rPr lang="en-US" baseline="0" dirty="0" smtClean="0"/>
              <a:t> </a:t>
            </a:r>
            <a:r>
              <a:rPr lang="en-US" baseline="0" dirty="0" err="1" smtClean="0"/>
              <a:t>tục</a:t>
            </a:r>
            <a:r>
              <a:rPr lang="en-US" baseline="0" dirty="0" smtClean="0"/>
              <a:t> </a:t>
            </a:r>
            <a:r>
              <a:rPr lang="en-US" baseline="0" dirty="0" err="1" smtClean="0"/>
              <a:t>lấy</a:t>
            </a:r>
            <a:r>
              <a:rPr lang="en-US" baseline="0" dirty="0" smtClean="0"/>
              <a:t> </a:t>
            </a:r>
            <a:r>
              <a:rPr lang="en-US" baseline="0" dirty="0" err="1" smtClean="0"/>
              <a:t>số</a:t>
            </a:r>
            <a:r>
              <a:rPr lang="en-US" baseline="0" dirty="0" smtClean="0"/>
              <a:t> </a:t>
            </a:r>
            <a:r>
              <a:rPr lang="en-US" baseline="0" dirty="0" err="1" smtClean="0"/>
              <a:t>ngày</a:t>
            </a:r>
            <a:r>
              <a:rPr lang="en-US" baseline="0" dirty="0" smtClean="0"/>
              <a:t> </a:t>
            </a:r>
            <a:r>
              <a:rPr lang="en-US" baseline="0" dirty="0" err="1" smtClean="0"/>
              <a:t>đã</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 so </a:t>
            </a:r>
            <a:r>
              <a:rPr lang="en-US" baseline="0" dirty="0" err="1" smtClean="0"/>
              <a:t>khớp</a:t>
            </a:r>
            <a:r>
              <a:rPr lang="en-US" baseline="0" dirty="0" smtClean="0"/>
              <a:t> </a:t>
            </a:r>
            <a:r>
              <a:rPr lang="en-US" baseline="0" dirty="0" err="1" smtClean="0"/>
              <a:t>với</a:t>
            </a:r>
            <a:r>
              <a:rPr lang="en-US" baseline="0" dirty="0" smtClean="0"/>
              <a:t> </a:t>
            </a:r>
            <a:r>
              <a:rPr lang="en-US" baseline="0" dirty="0" err="1" smtClean="0"/>
              <a:t>các</a:t>
            </a:r>
            <a:r>
              <a:rPr lang="en-US" baseline="0" dirty="0" smtClean="0"/>
              <a:t> </a:t>
            </a:r>
            <a:r>
              <a:rPr lang="en-US" baseline="0" dirty="0" err="1" smtClean="0"/>
              <a:t>trường</a:t>
            </a:r>
            <a:r>
              <a:rPr lang="en-US" baseline="0" dirty="0" smtClean="0"/>
              <a:t> </a:t>
            </a:r>
            <a:r>
              <a:rPr lang="en-US" baseline="0" dirty="0" err="1" smtClean="0"/>
              <a:t>numberOfday</a:t>
            </a:r>
            <a:r>
              <a:rPr lang="en-US" baseline="0" dirty="0" smtClean="0"/>
              <a:t> </a:t>
            </a:r>
            <a:r>
              <a:rPr lang="en-US" baseline="0" dirty="0" err="1" smtClean="0"/>
              <a:t>và</a:t>
            </a:r>
            <a:r>
              <a:rPr lang="en-US" baseline="0" dirty="0" smtClean="0"/>
              <a:t> </a:t>
            </a:r>
            <a:r>
              <a:rPr lang="en-US" baseline="0" dirty="0" err="1" smtClean="0"/>
              <a:t>phaseOrder</a:t>
            </a:r>
            <a:r>
              <a:rPr lang="en-US" baseline="0" dirty="0" smtClean="0"/>
              <a:t> </a:t>
            </a:r>
            <a:r>
              <a:rPr lang="en-US" baseline="0" dirty="0" err="1" smtClean="0"/>
              <a:t>để</a:t>
            </a:r>
            <a:r>
              <a:rPr lang="en-US" baseline="0" dirty="0" smtClean="0"/>
              <a:t> </a:t>
            </a:r>
            <a:r>
              <a:rPr lang="en-US" baseline="0" dirty="0" err="1" smtClean="0"/>
              <a:t>tìm</a:t>
            </a:r>
            <a:r>
              <a:rPr lang="en-US" baseline="0" dirty="0" smtClean="0"/>
              <a:t> </a:t>
            </a:r>
            <a:r>
              <a:rPr lang="en-US" baseline="0" dirty="0" err="1" smtClean="0"/>
              <a:t>ra</a:t>
            </a:r>
            <a:r>
              <a:rPr lang="en-US" baseline="0" dirty="0" smtClean="0"/>
              <a:t> phase </a:t>
            </a:r>
            <a:r>
              <a:rPr lang="en-US" baseline="0" dirty="0" err="1" smtClean="0"/>
              <a:t>thích</a:t>
            </a:r>
            <a:r>
              <a:rPr lang="en-US" baseline="0" dirty="0" smtClean="0"/>
              <a:t> </a:t>
            </a:r>
            <a:r>
              <a:rPr lang="en-US" baseline="0" dirty="0" err="1" smtClean="0"/>
              <a:t>hợp</a:t>
            </a:r>
            <a:r>
              <a:rPr lang="en-US" baseline="0" dirty="0" smtClean="0"/>
              <a:t> </a:t>
            </a:r>
            <a:r>
              <a:rPr lang="en-US" baseline="0" dirty="0" err="1" smtClean="0"/>
              <a:t>bằng</a:t>
            </a:r>
            <a:r>
              <a:rPr lang="en-US" baseline="0" dirty="0" smtClean="0"/>
              <a:t> </a:t>
            </a:r>
            <a:r>
              <a:rPr lang="en-US" baseline="0" dirty="0" err="1" smtClean="0"/>
              <a:t>cách</a:t>
            </a:r>
            <a:r>
              <a:rPr lang="en-US" baseline="0" dirty="0" smtClean="0"/>
              <a:t> </a:t>
            </a:r>
            <a:r>
              <a:rPr lang="en-US" baseline="0" dirty="0" err="1" smtClean="0"/>
              <a:t>lấy</a:t>
            </a:r>
            <a:r>
              <a:rPr lang="en-US" baseline="0" dirty="0" smtClean="0"/>
              <a:t> phase </a:t>
            </a:r>
            <a:r>
              <a:rPr lang="en-US" baseline="0" dirty="0" err="1" smtClean="0"/>
              <a:t>có</a:t>
            </a:r>
            <a:r>
              <a:rPr lang="en-US" baseline="0" dirty="0" smtClean="0"/>
              <a:t> </a:t>
            </a:r>
            <a:r>
              <a:rPr lang="en-US" baseline="0" dirty="0" err="1" smtClean="0"/>
              <a:t>tổng</a:t>
            </a:r>
            <a:r>
              <a:rPr lang="en-US" baseline="0" dirty="0" smtClean="0"/>
              <a:t> </a:t>
            </a:r>
            <a:r>
              <a:rPr lang="en-US" baseline="0" dirty="0" err="1" smtClean="0"/>
              <a:t>số</a:t>
            </a:r>
            <a:r>
              <a:rPr lang="en-US" baseline="0" dirty="0" smtClean="0"/>
              <a:t> </a:t>
            </a:r>
            <a:r>
              <a:rPr lang="en-US" baseline="0" dirty="0" err="1" smtClean="0"/>
              <a:t>ngày</a:t>
            </a:r>
            <a:r>
              <a:rPr lang="en-US" baseline="0" dirty="0" smtClean="0"/>
              <a:t> </a:t>
            </a:r>
            <a:r>
              <a:rPr lang="en-US" baseline="0" dirty="0" err="1" smtClean="0"/>
              <a:t>lớn</a:t>
            </a:r>
            <a:r>
              <a:rPr lang="en-US" baseline="0" dirty="0" smtClean="0"/>
              <a:t> </a:t>
            </a:r>
            <a:r>
              <a:rPr lang="en-US" baseline="0" dirty="0" err="1" smtClean="0"/>
              <a:t>hơn</a:t>
            </a:r>
            <a:r>
              <a:rPr lang="en-US" baseline="0" dirty="0" smtClean="0"/>
              <a:t> </a:t>
            </a:r>
            <a:r>
              <a:rPr lang="en-US" baseline="0" dirty="0" err="1" smtClean="0"/>
              <a:t>hoặc</a:t>
            </a:r>
            <a:r>
              <a:rPr lang="en-US" baseline="0" dirty="0" smtClean="0"/>
              <a:t> </a:t>
            </a:r>
            <a:r>
              <a:rPr lang="en-US" baseline="0" dirty="0" err="1" smtClean="0"/>
              <a:t>bằng</a:t>
            </a:r>
            <a:r>
              <a:rPr lang="en-US" baseline="0" dirty="0" smtClean="0"/>
              <a:t> </a:t>
            </a:r>
            <a:r>
              <a:rPr lang="en-US" baseline="0" dirty="0" err="1" smtClean="0"/>
              <a:t>gần</a:t>
            </a:r>
            <a:r>
              <a:rPr lang="en-US" baseline="0" dirty="0" smtClean="0"/>
              <a:t> </a:t>
            </a:r>
            <a:r>
              <a:rPr lang="en-US" baseline="0" dirty="0" err="1" smtClean="0"/>
              <a:t>nhất</a:t>
            </a:r>
            <a:r>
              <a:rPr lang="en-US" baseline="0" dirty="0" smtClean="0"/>
              <a:t> </a:t>
            </a:r>
            <a:r>
              <a:rPr lang="en-US" baseline="0" dirty="0" err="1" smtClean="0"/>
              <a:t>với</a:t>
            </a:r>
            <a:r>
              <a:rPr lang="en-US" baseline="0" dirty="0" smtClean="0"/>
              <a:t> </a:t>
            </a:r>
            <a:r>
              <a:rPr lang="en-US" baseline="0" dirty="0" err="1" smtClean="0"/>
              <a:t>số</a:t>
            </a:r>
            <a:r>
              <a:rPr lang="en-US" baseline="0" dirty="0" smtClean="0"/>
              <a:t> </a:t>
            </a:r>
            <a:r>
              <a:rPr lang="en-US" baseline="0" dirty="0" err="1" smtClean="0"/>
              <a:t>ngày</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a:t>
            </a:r>
            <a:endParaRPr lang="en-US" dirty="0" smtClean="0"/>
          </a:p>
        </p:txBody>
      </p:sp>
    </p:spTree>
    <p:extLst>
      <p:ext uri="{BB962C8B-B14F-4D97-AF65-F5344CB8AC3E}">
        <p14:creationId xmlns:p14="http://schemas.microsoft.com/office/powerpoint/2010/main" val="9466887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Trong</a:t>
            </a:r>
            <a:r>
              <a:rPr lang="en-US" dirty="0" smtClean="0"/>
              <a:t> </a:t>
            </a:r>
            <a:r>
              <a:rPr lang="en-US" dirty="0" err="1" smtClean="0"/>
              <a:t>trường</a:t>
            </a:r>
            <a:r>
              <a:rPr lang="en-US" baseline="0" dirty="0" smtClean="0"/>
              <a:t> </a:t>
            </a:r>
            <a:r>
              <a:rPr lang="en-US" baseline="0" dirty="0" err="1" smtClean="0"/>
              <a:t>hợp</a:t>
            </a:r>
            <a:r>
              <a:rPr lang="en-US" baseline="0" dirty="0" smtClean="0"/>
              <a:t> </a:t>
            </a:r>
            <a:r>
              <a:rPr lang="en-US" baseline="0" dirty="0" err="1" smtClean="0"/>
              <a:t>tìm</a:t>
            </a:r>
            <a:r>
              <a:rPr lang="en-US" baseline="0" dirty="0" smtClean="0"/>
              <a:t> </a:t>
            </a:r>
            <a:r>
              <a:rPr lang="en-US" baseline="0" dirty="0" err="1" smtClean="0"/>
              <a:t>không</a:t>
            </a:r>
            <a:r>
              <a:rPr lang="en-US" baseline="0" dirty="0" smtClean="0"/>
              <a:t> </a:t>
            </a:r>
            <a:r>
              <a:rPr lang="en-US" baseline="0" dirty="0" err="1" smtClean="0"/>
              <a:t>thấy</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của</a:t>
            </a:r>
            <a:r>
              <a:rPr lang="en-US" baseline="0" dirty="0" smtClean="0"/>
              <a:t> </a:t>
            </a:r>
            <a:r>
              <a:rPr lang="en-US" baseline="0" dirty="0" err="1" smtClean="0"/>
              <a:t>bệnh</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sẽ</a:t>
            </a:r>
            <a:r>
              <a:rPr lang="en-US" baseline="0" dirty="0" smtClean="0"/>
              <a:t> </a:t>
            </a:r>
            <a:r>
              <a:rPr lang="en-US" baseline="0" dirty="0" err="1" smtClean="0"/>
              <a:t>trả</a:t>
            </a:r>
            <a:r>
              <a:rPr lang="en-US" baseline="0" dirty="0" smtClean="0"/>
              <a:t> </a:t>
            </a:r>
            <a:r>
              <a:rPr lang="en-US" baseline="0" dirty="0" err="1" smtClean="0"/>
              <a:t>về</a:t>
            </a:r>
            <a:r>
              <a:rPr lang="en-US" baseline="0" dirty="0" smtClean="0"/>
              <a:t> </a:t>
            </a:r>
            <a:r>
              <a:rPr lang="en-US" baseline="0" dirty="0" err="1" smtClean="0"/>
              <a:t>thông</a:t>
            </a:r>
            <a:r>
              <a:rPr lang="en-US" baseline="0" dirty="0" smtClean="0"/>
              <a:t> </a:t>
            </a:r>
            <a:r>
              <a:rPr lang="en-US" baseline="0" dirty="0" err="1" smtClean="0"/>
              <a:t>báo</a:t>
            </a:r>
            <a:r>
              <a:rPr lang="en-US" baseline="0" dirty="0" smtClean="0"/>
              <a:t> </a:t>
            </a:r>
            <a:r>
              <a:rPr lang="en-US" baseline="0" dirty="0" err="1" smtClean="0"/>
              <a:t>không</a:t>
            </a:r>
            <a:r>
              <a:rPr lang="en-US" baseline="0" dirty="0" smtClean="0"/>
              <a:t> </a:t>
            </a:r>
            <a:r>
              <a:rPr lang="en-US" baseline="0" dirty="0" err="1" smtClean="0"/>
              <a:t>thể</a:t>
            </a:r>
            <a:r>
              <a:rPr lang="en-US" baseline="0" dirty="0" smtClean="0"/>
              <a:t> suggest.</a:t>
            </a:r>
            <a:endParaRPr lang="en-US" dirty="0"/>
          </a:p>
        </p:txBody>
      </p:sp>
    </p:spTree>
    <p:extLst>
      <p:ext uri="{BB962C8B-B14F-4D97-AF65-F5344CB8AC3E}">
        <p14:creationId xmlns:p14="http://schemas.microsoft.com/office/powerpoint/2010/main" val="2409699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998445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Trong</a:t>
            </a:r>
            <a:r>
              <a:rPr lang="en-US" dirty="0" smtClean="0"/>
              <a:t> </a:t>
            </a:r>
            <a:r>
              <a:rPr lang="en-US" dirty="0" err="1" smtClean="0"/>
              <a:t>trường</a:t>
            </a:r>
            <a:r>
              <a:rPr lang="en-US" baseline="0" dirty="0" smtClean="0"/>
              <a:t> </a:t>
            </a:r>
            <a:r>
              <a:rPr lang="en-US" baseline="0" dirty="0" err="1" smtClean="0"/>
              <a:t>hợp</a:t>
            </a:r>
            <a:r>
              <a:rPr lang="en-US" baseline="0" dirty="0" smtClean="0"/>
              <a:t> </a:t>
            </a:r>
            <a:r>
              <a:rPr lang="en-US" baseline="0" dirty="0" err="1" smtClean="0"/>
              <a:t>tìm</a:t>
            </a:r>
            <a:r>
              <a:rPr lang="en-US" baseline="0" dirty="0" smtClean="0"/>
              <a:t> </a:t>
            </a:r>
            <a:r>
              <a:rPr lang="en-US" baseline="0" dirty="0" err="1" smtClean="0"/>
              <a:t>không</a:t>
            </a:r>
            <a:r>
              <a:rPr lang="en-US" baseline="0" dirty="0" smtClean="0"/>
              <a:t> </a:t>
            </a:r>
            <a:r>
              <a:rPr lang="en-US" baseline="0" dirty="0" err="1" smtClean="0"/>
              <a:t>thấy</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của</a:t>
            </a:r>
            <a:r>
              <a:rPr lang="en-US" baseline="0" dirty="0" smtClean="0"/>
              <a:t> </a:t>
            </a:r>
            <a:r>
              <a:rPr lang="en-US" baseline="0" dirty="0" err="1" smtClean="0"/>
              <a:t>bệnh</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sẽ</a:t>
            </a:r>
            <a:r>
              <a:rPr lang="en-US" baseline="0" dirty="0" smtClean="0"/>
              <a:t> </a:t>
            </a:r>
            <a:r>
              <a:rPr lang="en-US" baseline="0" dirty="0" err="1" smtClean="0"/>
              <a:t>trả</a:t>
            </a:r>
            <a:r>
              <a:rPr lang="en-US" baseline="0" dirty="0" smtClean="0"/>
              <a:t> </a:t>
            </a:r>
            <a:r>
              <a:rPr lang="en-US" baseline="0" dirty="0" err="1" smtClean="0"/>
              <a:t>về</a:t>
            </a:r>
            <a:r>
              <a:rPr lang="en-US" baseline="0" dirty="0" smtClean="0"/>
              <a:t> </a:t>
            </a:r>
            <a:r>
              <a:rPr lang="en-US" baseline="0" dirty="0" err="1" smtClean="0"/>
              <a:t>thông</a:t>
            </a:r>
            <a:r>
              <a:rPr lang="en-US" baseline="0" dirty="0" smtClean="0"/>
              <a:t> </a:t>
            </a:r>
            <a:r>
              <a:rPr lang="en-US" baseline="0" dirty="0" err="1" smtClean="0"/>
              <a:t>báo</a:t>
            </a:r>
            <a:r>
              <a:rPr lang="en-US" baseline="0" dirty="0" smtClean="0"/>
              <a:t> </a:t>
            </a:r>
            <a:r>
              <a:rPr lang="en-US" baseline="0" dirty="0" err="1" smtClean="0"/>
              <a:t>không</a:t>
            </a:r>
            <a:r>
              <a:rPr lang="en-US" baseline="0" dirty="0" smtClean="0"/>
              <a:t> </a:t>
            </a:r>
            <a:r>
              <a:rPr lang="en-US" baseline="0" dirty="0" err="1" smtClean="0"/>
              <a:t>thể</a:t>
            </a:r>
            <a:r>
              <a:rPr lang="en-US" baseline="0" dirty="0" smtClean="0"/>
              <a:t> suggest.</a:t>
            </a:r>
            <a:endParaRPr lang="en-US" dirty="0"/>
          </a:p>
        </p:txBody>
      </p:sp>
    </p:spTree>
    <p:extLst>
      <p:ext uri="{BB962C8B-B14F-4D97-AF65-F5344CB8AC3E}">
        <p14:creationId xmlns:p14="http://schemas.microsoft.com/office/powerpoint/2010/main" val="10414392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Trong</a:t>
            </a:r>
            <a:r>
              <a:rPr lang="en-US" baseline="0" dirty="0" smtClean="0"/>
              <a:t> </a:t>
            </a:r>
            <a:r>
              <a:rPr lang="en-US" baseline="0" dirty="0" err="1" smtClean="0"/>
              <a:t>trường</a:t>
            </a:r>
            <a:r>
              <a:rPr lang="en-US" baseline="0" dirty="0" smtClean="0"/>
              <a:t> </a:t>
            </a:r>
            <a:r>
              <a:rPr lang="en-US" baseline="0" dirty="0" err="1" smtClean="0"/>
              <a:t>hợp</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phát</a:t>
            </a:r>
            <a:r>
              <a:rPr lang="en-US" baseline="0" dirty="0" smtClean="0"/>
              <a:t> </a:t>
            </a:r>
            <a:r>
              <a:rPr lang="en-US" baseline="0" dirty="0" err="1" smtClean="0"/>
              <a:t>hiện</a:t>
            </a:r>
            <a:r>
              <a:rPr lang="en-US" baseline="0" dirty="0" smtClean="0"/>
              <a:t> </a:t>
            </a:r>
            <a:r>
              <a:rPr lang="en-US" baseline="0" dirty="0" err="1" smtClean="0"/>
              <a:t>yêu</a:t>
            </a:r>
            <a:r>
              <a:rPr lang="en-US" baseline="0" dirty="0" smtClean="0"/>
              <a:t> </a:t>
            </a:r>
            <a:r>
              <a:rPr lang="en-US" baseline="0" dirty="0" err="1" smtClean="0"/>
              <a:t>cầu</a:t>
            </a:r>
            <a:r>
              <a:rPr lang="en-US" baseline="0" dirty="0" smtClean="0"/>
              <a:t> suggest </a:t>
            </a:r>
            <a:r>
              <a:rPr lang="en-US" baseline="0" dirty="0" err="1" smtClean="0"/>
              <a:t>có</a:t>
            </a:r>
            <a:r>
              <a:rPr lang="en-US" baseline="0" dirty="0" smtClean="0"/>
              <a:t> </a:t>
            </a:r>
            <a:r>
              <a:rPr lang="en-US" baseline="0" dirty="0" err="1" smtClean="0"/>
              <a:t>bệnh</a:t>
            </a:r>
            <a:r>
              <a:rPr lang="en-US" baseline="0" dirty="0" smtClean="0"/>
              <a:t> </a:t>
            </a:r>
            <a:r>
              <a:rPr lang="en-US" baseline="0" dirty="0" err="1" smtClean="0"/>
              <a:t>khác</a:t>
            </a:r>
            <a:r>
              <a:rPr lang="en-US" baseline="0" dirty="0" smtClean="0"/>
              <a:t> </a:t>
            </a:r>
            <a:r>
              <a:rPr lang="en-US" baseline="0" dirty="0" err="1" smtClean="0"/>
              <a:t>với</a:t>
            </a:r>
            <a:r>
              <a:rPr lang="en-US" baseline="0" dirty="0" smtClean="0"/>
              <a:t> </a:t>
            </a:r>
            <a:r>
              <a:rPr lang="en-US" baseline="0" dirty="0" err="1" smtClean="0"/>
              <a:t>bệnh</a:t>
            </a:r>
            <a:r>
              <a:rPr lang="en-US" baseline="0" dirty="0" smtClean="0"/>
              <a:t> </a:t>
            </a:r>
            <a:r>
              <a:rPr lang="en-US" baseline="0" dirty="0" err="1" smtClean="0"/>
              <a:t>trong</a:t>
            </a:r>
            <a:r>
              <a:rPr lang="en-US" baseline="0" dirty="0" smtClean="0"/>
              <a:t> </a:t>
            </a:r>
            <a:r>
              <a:rPr lang="en-US" baseline="0" dirty="0" err="1" smtClean="0"/>
              <a:t>hồ</a:t>
            </a:r>
            <a:r>
              <a:rPr lang="en-US" baseline="0" dirty="0" smtClean="0"/>
              <a:t> </a:t>
            </a:r>
            <a:r>
              <a:rPr lang="en-US" baseline="0" dirty="0" err="1" smtClean="0"/>
              <a:t>sơ</a:t>
            </a:r>
            <a:r>
              <a:rPr lang="en-US" baseline="0" dirty="0" smtClean="0"/>
              <a:t> </a:t>
            </a:r>
            <a:r>
              <a:rPr lang="en-US" baseline="0" dirty="0" err="1" smtClean="0"/>
              <a:t>lưu</a:t>
            </a:r>
            <a:r>
              <a:rPr lang="en-US" baseline="0" dirty="0" smtClean="0"/>
              <a:t> </a:t>
            </a:r>
            <a:r>
              <a:rPr lang="en-US" baseline="0" dirty="0" err="1" smtClean="0"/>
              <a:t>trữ</a:t>
            </a:r>
            <a:r>
              <a:rPr lang="en-US" baseline="0" dirty="0" smtClean="0"/>
              <a:t>, ở </a:t>
            </a:r>
            <a:r>
              <a:rPr lang="en-US" baseline="0" dirty="0" err="1" smtClean="0"/>
              <a:t>đây</a:t>
            </a:r>
            <a:r>
              <a:rPr lang="en-US" baseline="0" dirty="0" smtClean="0"/>
              <a:t> </a:t>
            </a:r>
            <a:r>
              <a:rPr lang="en-US" baseline="0" dirty="0" err="1" smtClean="0"/>
              <a:t>là</a:t>
            </a:r>
            <a:r>
              <a:rPr lang="en-US" baseline="0" dirty="0" smtClean="0"/>
              <a:t> </a:t>
            </a:r>
            <a:r>
              <a:rPr lang="en-US" baseline="0" dirty="0" err="1" smtClean="0"/>
              <a:t>giá</a:t>
            </a:r>
            <a:r>
              <a:rPr lang="en-US" baseline="0" dirty="0" smtClean="0"/>
              <a:t> </a:t>
            </a:r>
            <a:r>
              <a:rPr lang="en-US" baseline="0" dirty="0" err="1" smtClean="0"/>
              <a:t>trị</a:t>
            </a:r>
            <a:r>
              <a:rPr lang="en-US" baseline="0" dirty="0" smtClean="0"/>
              <a:t> </a:t>
            </a:r>
            <a:r>
              <a:rPr lang="en-US" baseline="0" dirty="0" err="1" smtClean="0"/>
              <a:t>thuộc</a:t>
            </a:r>
            <a:r>
              <a:rPr lang="en-US" baseline="0" dirty="0" smtClean="0"/>
              <a:t> </a:t>
            </a:r>
            <a:r>
              <a:rPr lang="en-US" baseline="0" dirty="0" err="1" smtClean="0"/>
              <a:t>tính</a:t>
            </a:r>
            <a:r>
              <a:rPr lang="en-US" baseline="0" dirty="0" smtClean="0"/>
              <a:t> illness </a:t>
            </a:r>
            <a:r>
              <a:rPr lang="en-US" baseline="0" dirty="0" err="1" smtClean="0"/>
              <a:t>trong</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MedicalRecord</a:t>
            </a:r>
            <a:r>
              <a:rPr lang="en-US" baseline="0" dirty="0" smtClean="0"/>
              <a:t>.</a:t>
            </a:r>
            <a:endParaRPr lang="en-US" dirty="0"/>
          </a:p>
        </p:txBody>
      </p:sp>
    </p:spTree>
    <p:extLst>
      <p:ext uri="{BB962C8B-B14F-4D97-AF65-F5344CB8AC3E}">
        <p14:creationId xmlns:p14="http://schemas.microsoft.com/office/powerpoint/2010/main" val="32431550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Hệ</a:t>
            </a:r>
            <a:r>
              <a:rPr lang="en-US" baseline="0" dirty="0" smtClean="0"/>
              <a:t> </a:t>
            </a:r>
            <a:r>
              <a:rPr lang="en-US" baseline="0" dirty="0" err="1" smtClean="0"/>
              <a:t>thống</a:t>
            </a:r>
            <a:r>
              <a:rPr lang="en-US" baseline="0" dirty="0" smtClean="0"/>
              <a:t> </a:t>
            </a:r>
            <a:r>
              <a:rPr lang="en-US" baseline="0" dirty="0" err="1" smtClean="0"/>
              <a:t>sẽ</a:t>
            </a:r>
            <a:r>
              <a:rPr lang="en-US" baseline="0" dirty="0" smtClean="0"/>
              <a:t> </a:t>
            </a:r>
            <a:r>
              <a:rPr lang="en-US" baseline="0" dirty="0" err="1" smtClean="0"/>
              <a:t>hiểu</a:t>
            </a:r>
            <a:r>
              <a:rPr lang="en-US" baseline="0" dirty="0" smtClean="0"/>
              <a:t> </a:t>
            </a:r>
            <a:r>
              <a:rPr lang="en-US" baseline="0" dirty="0" err="1" smtClean="0"/>
              <a:t>rằng</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đã</a:t>
            </a:r>
            <a:r>
              <a:rPr lang="en-US" baseline="0" dirty="0" smtClean="0"/>
              <a:t> </a:t>
            </a:r>
            <a:r>
              <a:rPr lang="en-US" baseline="0" dirty="0" err="1" smtClean="0"/>
              <a:t>hết</a:t>
            </a:r>
            <a:r>
              <a:rPr lang="en-US" baseline="0" dirty="0" smtClean="0"/>
              <a:t> </a:t>
            </a:r>
            <a:r>
              <a:rPr lang="en-US" baseline="0" dirty="0" err="1" smtClean="0"/>
              <a:t>mắc</a:t>
            </a:r>
            <a:r>
              <a:rPr lang="en-US" baseline="0" dirty="0" smtClean="0"/>
              <a:t> </a:t>
            </a:r>
            <a:r>
              <a:rPr lang="en-US" baseline="0" dirty="0" err="1" smtClean="0"/>
              <a:t>bệnh</a:t>
            </a:r>
            <a:r>
              <a:rPr lang="en-US" baseline="0" dirty="0" smtClean="0"/>
              <a:t> FAT-2, </a:t>
            </a:r>
            <a:r>
              <a:rPr lang="en-US" baseline="0" dirty="0" err="1" smtClean="0"/>
              <a:t>thay</a:t>
            </a:r>
            <a:r>
              <a:rPr lang="en-US" baseline="0" dirty="0" smtClean="0"/>
              <a:t> </a:t>
            </a:r>
            <a:r>
              <a:rPr lang="en-US" baseline="0" dirty="0" err="1" smtClean="0"/>
              <a:t>vào</a:t>
            </a:r>
            <a:r>
              <a:rPr lang="en-US" baseline="0" dirty="0" smtClean="0"/>
              <a:t> </a:t>
            </a:r>
            <a:r>
              <a:rPr lang="en-US" baseline="0" dirty="0" err="1" smtClean="0"/>
              <a:t>đó</a:t>
            </a:r>
            <a:r>
              <a:rPr lang="en-US" baseline="0" dirty="0" smtClean="0"/>
              <a:t> </a:t>
            </a:r>
            <a:r>
              <a:rPr lang="en-US" baseline="0" dirty="0" err="1" smtClean="0"/>
              <a:t>là</a:t>
            </a:r>
            <a:r>
              <a:rPr lang="en-US" baseline="0" dirty="0" smtClean="0"/>
              <a:t> </a:t>
            </a:r>
            <a:r>
              <a:rPr lang="en-US" baseline="0" dirty="0" err="1" smtClean="0"/>
              <a:t>bệnh</a:t>
            </a:r>
            <a:r>
              <a:rPr lang="en-US" baseline="0" dirty="0" smtClean="0"/>
              <a:t> FAT-1 </a:t>
            </a:r>
            <a:r>
              <a:rPr lang="en-US" baseline="0" dirty="0" err="1" smtClean="0"/>
              <a:t>và</a:t>
            </a:r>
            <a:r>
              <a:rPr lang="en-US" baseline="0" dirty="0" smtClean="0"/>
              <a:t> </a:t>
            </a:r>
            <a:r>
              <a:rPr lang="en-US" baseline="0" dirty="0" err="1" smtClean="0"/>
              <a:t>lấy</a:t>
            </a:r>
            <a:r>
              <a:rPr lang="en-US" baseline="0" dirty="0" smtClean="0"/>
              <a:t> </a:t>
            </a:r>
            <a:r>
              <a:rPr lang="en-US" baseline="0" dirty="0" err="1" smtClean="0"/>
              <a:t>danh</a:t>
            </a:r>
            <a:r>
              <a:rPr lang="en-US" baseline="0" dirty="0" smtClean="0"/>
              <a:t> </a:t>
            </a:r>
            <a:r>
              <a:rPr lang="en-US" baseline="0" dirty="0" err="1" smtClean="0"/>
              <a:t>sách</a:t>
            </a:r>
            <a:r>
              <a:rPr lang="en-US" baseline="0" dirty="0" smtClean="0"/>
              <a:t> suggest </a:t>
            </a:r>
            <a:r>
              <a:rPr lang="en-US" baseline="0" dirty="0" err="1" smtClean="0"/>
              <a:t>của</a:t>
            </a:r>
            <a:r>
              <a:rPr lang="en-US" baseline="0" dirty="0" smtClean="0"/>
              <a:t> phase </a:t>
            </a:r>
            <a:r>
              <a:rPr lang="en-US" baseline="0" dirty="0" err="1" smtClean="0"/>
              <a:t>đầu</a:t>
            </a:r>
            <a:r>
              <a:rPr lang="en-US" baseline="0" dirty="0" smtClean="0"/>
              <a:t> </a:t>
            </a:r>
            <a:r>
              <a:rPr lang="en-US" baseline="0" dirty="0" err="1" smtClean="0"/>
              <a:t>tiên</a:t>
            </a:r>
            <a:r>
              <a:rPr lang="en-US" baseline="0" dirty="0" smtClean="0"/>
              <a:t> </a:t>
            </a:r>
            <a:r>
              <a:rPr lang="en-US" baseline="0" dirty="0" err="1" smtClean="0"/>
              <a:t>trả</a:t>
            </a:r>
            <a:r>
              <a:rPr lang="en-US" baseline="0" dirty="0" smtClean="0"/>
              <a:t> </a:t>
            </a:r>
            <a:r>
              <a:rPr lang="en-US" baseline="0" dirty="0" err="1" smtClean="0"/>
              <a:t>về</a:t>
            </a:r>
            <a:r>
              <a:rPr lang="en-US" baseline="0" dirty="0" smtClean="0"/>
              <a:t>.</a:t>
            </a:r>
            <a:endParaRPr lang="en-US" dirty="0"/>
          </a:p>
        </p:txBody>
      </p:sp>
    </p:spTree>
    <p:extLst>
      <p:ext uri="{BB962C8B-B14F-4D97-AF65-F5344CB8AC3E}">
        <p14:creationId xmlns:p14="http://schemas.microsoft.com/office/powerpoint/2010/main" val="22426273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228600" lvl="0" indent="0" rtl="0">
              <a:lnSpc>
                <a:spcPct val="115000"/>
              </a:lnSpc>
              <a:spcBef>
                <a:spcPts val="0"/>
              </a:spcBef>
              <a:buNone/>
            </a:pPr>
            <a:r>
              <a:rPr lang="en" dirty="0" smtClean="0">
                <a:solidFill>
                  <a:schemeClr val="dk1"/>
                </a:solidFill>
              </a:rPr>
              <a:t>Những</a:t>
            </a:r>
            <a:r>
              <a:rPr lang="en" baseline="0" dirty="0" smtClean="0">
                <a:solidFill>
                  <a:schemeClr val="dk1"/>
                </a:solidFill>
              </a:rPr>
              <a:t> thông tin liên quan đến 1 Medical Record bao gồm:</a:t>
            </a:r>
          </a:p>
          <a:p>
            <a:pPr marL="400050" lvl="0" indent="-171450" rtl="0">
              <a:lnSpc>
                <a:spcPct val="115000"/>
              </a:lnSpc>
              <a:spcBef>
                <a:spcPts val="0"/>
              </a:spcBef>
              <a:buFontTx/>
              <a:buChar char="-"/>
            </a:pPr>
            <a:r>
              <a:rPr lang="en" baseline="0" dirty="0" smtClean="0">
                <a:solidFill>
                  <a:schemeClr val="dk1"/>
                </a:solidFill>
              </a:rPr>
              <a:t>Thông tin bệnh nhân.</a:t>
            </a:r>
          </a:p>
          <a:p>
            <a:pPr marL="400050" lvl="0" indent="-171450" rtl="0">
              <a:lnSpc>
                <a:spcPct val="115000"/>
              </a:lnSpc>
              <a:spcBef>
                <a:spcPts val="0"/>
              </a:spcBef>
              <a:buFontTx/>
              <a:buChar char="-"/>
            </a:pPr>
            <a:r>
              <a:rPr lang="en" baseline="0" dirty="0" smtClean="0">
                <a:solidFill>
                  <a:schemeClr val="dk1"/>
                </a:solidFill>
              </a:rPr>
              <a:t>Thông tin bệnh được xác định.</a:t>
            </a:r>
          </a:p>
          <a:p>
            <a:pPr marL="400050" lvl="0" indent="-171450" rtl="0">
              <a:lnSpc>
                <a:spcPct val="115000"/>
              </a:lnSpc>
              <a:spcBef>
                <a:spcPts val="0"/>
              </a:spcBef>
              <a:buFontTx/>
              <a:buChar char="-"/>
            </a:pPr>
            <a:r>
              <a:rPr lang="en" baseline="0" dirty="0" smtClean="0">
                <a:solidFill>
                  <a:schemeClr val="dk1"/>
                </a:solidFill>
              </a:rPr>
              <a:t>Thông tin về các lần gặp mặt bác sĩ.</a:t>
            </a:r>
            <a:endParaRPr lang="en" dirty="0" smtClean="0">
              <a:solidFill>
                <a:schemeClr val="dk1"/>
              </a:solidFill>
            </a:endParaRPr>
          </a:p>
          <a:p>
            <a:endParaRPr lang="en-US" dirty="0"/>
          </a:p>
        </p:txBody>
      </p:sp>
    </p:spTree>
    <p:extLst>
      <p:ext uri="{BB962C8B-B14F-4D97-AF65-F5344CB8AC3E}">
        <p14:creationId xmlns:p14="http://schemas.microsoft.com/office/powerpoint/2010/main" val="2013922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Hệ</a:t>
            </a:r>
            <a:r>
              <a:rPr lang="en-US" baseline="0" dirty="0" smtClean="0"/>
              <a:t> </a:t>
            </a:r>
            <a:r>
              <a:rPr lang="en-US" baseline="0" dirty="0" err="1" smtClean="0"/>
              <a:t>thống</a:t>
            </a:r>
            <a:r>
              <a:rPr lang="en-US" baseline="0" dirty="0" smtClean="0"/>
              <a:t> </a:t>
            </a:r>
            <a:r>
              <a:rPr lang="en-US" baseline="0" dirty="0" err="1" smtClean="0"/>
              <a:t>sẽ</a:t>
            </a:r>
            <a:r>
              <a:rPr lang="en-US" baseline="0" dirty="0" smtClean="0"/>
              <a:t> </a:t>
            </a:r>
            <a:r>
              <a:rPr lang="en-US" baseline="0" dirty="0" err="1" smtClean="0"/>
              <a:t>hiểu</a:t>
            </a:r>
            <a:r>
              <a:rPr lang="en-US" baseline="0" dirty="0" smtClean="0"/>
              <a:t> </a:t>
            </a:r>
            <a:r>
              <a:rPr lang="en-US" baseline="0" dirty="0" err="1" smtClean="0"/>
              <a:t>rằng</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đã</a:t>
            </a:r>
            <a:r>
              <a:rPr lang="en-US" baseline="0" dirty="0" smtClean="0"/>
              <a:t> </a:t>
            </a:r>
            <a:r>
              <a:rPr lang="en-US" baseline="0" dirty="0" err="1" smtClean="0"/>
              <a:t>hết</a:t>
            </a:r>
            <a:r>
              <a:rPr lang="en-US" baseline="0" dirty="0" smtClean="0"/>
              <a:t> </a:t>
            </a:r>
            <a:r>
              <a:rPr lang="en-US" baseline="0" dirty="0" err="1" smtClean="0"/>
              <a:t>mắc</a:t>
            </a:r>
            <a:r>
              <a:rPr lang="en-US" baseline="0" dirty="0" smtClean="0"/>
              <a:t> </a:t>
            </a:r>
            <a:r>
              <a:rPr lang="en-US" baseline="0" dirty="0" err="1" smtClean="0"/>
              <a:t>bệnh</a:t>
            </a:r>
            <a:r>
              <a:rPr lang="en-US" baseline="0" dirty="0" smtClean="0"/>
              <a:t> FAT-2, </a:t>
            </a:r>
            <a:r>
              <a:rPr lang="en-US" baseline="0" dirty="0" err="1" smtClean="0"/>
              <a:t>thay</a:t>
            </a:r>
            <a:r>
              <a:rPr lang="en-US" baseline="0" dirty="0" smtClean="0"/>
              <a:t> </a:t>
            </a:r>
            <a:r>
              <a:rPr lang="en-US" baseline="0" dirty="0" err="1" smtClean="0"/>
              <a:t>vào</a:t>
            </a:r>
            <a:r>
              <a:rPr lang="en-US" baseline="0" dirty="0" smtClean="0"/>
              <a:t> </a:t>
            </a:r>
            <a:r>
              <a:rPr lang="en-US" baseline="0" dirty="0" err="1" smtClean="0"/>
              <a:t>đó</a:t>
            </a:r>
            <a:r>
              <a:rPr lang="en-US" baseline="0" dirty="0" smtClean="0"/>
              <a:t> </a:t>
            </a:r>
            <a:r>
              <a:rPr lang="en-US" baseline="0" dirty="0" err="1" smtClean="0"/>
              <a:t>là</a:t>
            </a:r>
            <a:r>
              <a:rPr lang="en-US" baseline="0" dirty="0" smtClean="0"/>
              <a:t> </a:t>
            </a:r>
            <a:r>
              <a:rPr lang="en-US" baseline="0" dirty="0" err="1" smtClean="0"/>
              <a:t>bệnh</a:t>
            </a:r>
            <a:r>
              <a:rPr lang="en-US" baseline="0" dirty="0" smtClean="0"/>
              <a:t> FAT-1 </a:t>
            </a:r>
            <a:r>
              <a:rPr lang="en-US" baseline="0" dirty="0" err="1" smtClean="0"/>
              <a:t>và</a:t>
            </a:r>
            <a:r>
              <a:rPr lang="en-US" baseline="0" dirty="0" smtClean="0"/>
              <a:t> </a:t>
            </a:r>
            <a:r>
              <a:rPr lang="en-US" baseline="0" dirty="0" err="1" smtClean="0"/>
              <a:t>lấy</a:t>
            </a:r>
            <a:r>
              <a:rPr lang="en-US" baseline="0" dirty="0" smtClean="0"/>
              <a:t> </a:t>
            </a:r>
            <a:r>
              <a:rPr lang="en-US" baseline="0" dirty="0" err="1" smtClean="0"/>
              <a:t>danh</a:t>
            </a:r>
            <a:r>
              <a:rPr lang="en-US" baseline="0" dirty="0" smtClean="0"/>
              <a:t> </a:t>
            </a:r>
            <a:r>
              <a:rPr lang="en-US" baseline="0" dirty="0" err="1" smtClean="0"/>
              <a:t>sách</a:t>
            </a:r>
            <a:r>
              <a:rPr lang="en-US" baseline="0" dirty="0" smtClean="0"/>
              <a:t> </a:t>
            </a:r>
            <a:r>
              <a:rPr lang="en-US" baseline="0" dirty="0" err="1" smtClean="0"/>
              <a:t>thuốc</a:t>
            </a:r>
            <a:r>
              <a:rPr lang="en-US" baseline="0" dirty="0" smtClean="0"/>
              <a:t>, </a:t>
            </a:r>
            <a:r>
              <a:rPr lang="en-US" baseline="0" dirty="0" err="1" smtClean="0"/>
              <a:t>thức</a:t>
            </a:r>
            <a:r>
              <a:rPr lang="en-US" baseline="0" dirty="0" smtClean="0"/>
              <a:t> </a:t>
            </a:r>
            <a:r>
              <a:rPr lang="en-US" baseline="0" dirty="0" err="1" smtClean="0"/>
              <a:t>ăn</a:t>
            </a:r>
            <a:r>
              <a:rPr lang="en-US" baseline="0" dirty="0" smtClean="0"/>
              <a:t>, </a:t>
            </a:r>
            <a:r>
              <a:rPr lang="en-US" baseline="0" dirty="0" err="1" smtClean="0"/>
              <a:t>bài</a:t>
            </a:r>
            <a:r>
              <a:rPr lang="en-US" baseline="0" dirty="0" smtClean="0"/>
              <a:t> </a:t>
            </a:r>
            <a:r>
              <a:rPr lang="en-US" baseline="0" dirty="0" err="1" smtClean="0"/>
              <a:t>tập</a:t>
            </a:r>
            <a:r>
              <a:rPr lang="en-US" baseline="0" dirty="0" smtClean="0"/>
              <a:t> </a:t>
            </a:r>
            <a:r>
              <a:rPr lang="en-US" baseline="0" dirty="0" err="1" smtClean="0"/>
              <a:t>của</a:t>
            </a:r>
            <a:r>
              <a:rPr lang="en-US" baseline="0" dirty="0" smtClean="0"/>
              <a:t> </a:t>
            </a:r>
            <a:r>
              <a:rPr lang="en-US" baseline="0" dirty="0" err="1" smtClean="0"/>
              <a:t>giai</a:t>
            </a:r>
            <a:r>
              <a:rPr lang="en-US" baseline="0" dirty="0" smtClean="0"/>
              <a:t> </a:t>
            </a:r>
            <a:r>
              <a:rPr lang="en-US" baseline="0" dirty="0" err="1" smtClean="0"/>
              <a:t>đoạn</a:t>
            </a:r>
            <a:r>
              <a:rPr lang="en-US" baseline="0" dirty="0" smtClean="0"/>
              <a:t> </a:t>
            </a:r>
            <a:r>
              <a:rPr lang="en-US" baseline="0" dirty="0" err="1" smtClean="0"/>
              <a:t>đầu</a:t>
            </a:r>
            <a:r>
              <a:rPr lang="en-US" baseline="0" dirty="0" smtClean="0"/>
              <a:t> </a:t>
            </a:r>
            <a:r>
              <a:rPr lang="en-US" baseline="0" dirty="0" err="1" smtClean="0"/>
              <a:t>tiên</a:t>
            </a:r>
            <a:r>
              <a:rPr lang="en-US" baseline="0" dirty="0" smtClean="0"/>
              <a:t> </a:t>
            </a:r>
            <a:r>
              <a:rPr lang="en-US" baseline="0" dirty="0" err="1" smtClean="0"/>
              <a:t>trả</a:t>
            </a:r>
            <a:r>
              <a:rPr lang="en-US" baseline="0" dirty="0" smtClean="0"/>
              <a:t> </a:t>
            </a:r>
            <a:r>
              <a:rPr lang="en-US" baseline="0" dirty="0" err="1" smtClean="0"/>
              <a:t>về</a:t>
            </a:r>
            <a:r>
              <a:rPr lang="en-US" baseline="0" dirty="0" smtClean="0"/>
              <a:t>.</a:t>
            </a:r>
            <a:endParaRPr lang="en-US" dirty="0"/>
          </a:p>
        </p:txBody>
      </p:sp>
    </p:spTree>
    <p:extLst>
      <p:ext uri="{BB962C8B-B14F-4D97-AF65-F5344CB8AC3E}">
        <p14:creationId xmlns:p14="http://schemas.microsoft.com/office/powerpoint/2010/main" val="4832398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t>
            </a:r>
            <a:endParaRPr lang="en-US" dirty="0" smtClean="0"/>
          </a:p>
          <a:p>
            <a:r>
              <a:rPr lang="en-US" dirty="0" err="1" smtClean="0"/>
              <a:t>Sau</a:t>
            </a:r>
            <a:r>
              <a:rPr lang="en-US" baseline="0" dirty="0" smtClean="0"/>
              <a:t> </a:t>
            </a:r>
            <a:r>
              <a:rPr lang="en-US" baseline="0" dirty="0" err="1" smtClean="0"/>
              <a:t>đây</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thực</a:t>
            </a:r>
            <a:r>
              <a:rPr lang="en-US" baseline="0" dirty="0" smtClean="0"/>
              <a:t> </a:t>
            </a:r>
            <a:r>
              <a:rPr lang="en-US" baseline="0" dirty="0" err="1" smtClean="0"/>
              <a:t>hiện</a:t>
            </a:r>
            <a:r>
              <a:rPr lang="en-US" baseline="0" dirty="0" smtClean="0"/>
              <a:t> demo </a:t>
            </a:r>
            <a:r>
              <a:rPr lang="en-US" baseline="0" dirty="0" err="1" smtClean="0"/>
              <a:t>tình</a:t>
            </a:r>
            <a:r>
              <a:rPr lang="en-US" baseline="0" dirty="0" smtClean="0"/>
              <a:t> </a:t>
            </a:r>
            <a:r>
              <a:rPr lang="en-US" baseline="0" dirty="0" err="1" smtClean="0"/>
              <a:t>huống</a:t>
            </a:r>
            <a:r>
              <a:rPr lang="en-US" baseline="0" dirty="0" smtClean="0"/>
              <a:t> </a:t>
            </a:r>
            <a:r>
              <a:rPr lang="en-US" baseline="0" dirty="0" err="1" smtClean="0"/>
              <a:t>giả</a:t>
            </a:r>
            <a:r>
              <a:rPr lang="en-US" baseline="0" dirty="0" smtClean="0"/>
              <a:t> </a:t>
            </a:r>
            <a:r>
              <a:rPr lang="en-US" baseline="0" dirty="0" err="1" smtClean="0"/>
              <a:t>định</a:t>
            </a:r>
            <a:r>
              <a:rPr lang="en-US" baseline="0" dirty="0" smtClean="0"/>
              <a:t> </a:t>
            </a:r>
            <a:r>
              <a:rPr lang="en-US" baseline="0" dirty="0" err="1" smtClean="0"/>
              <a:t>như</a:t>
            </a:r>
            <a:r>
              <a:rPr lang="en-US" baseline="0" dirty="0" smtClean="0"/>
              <a:t> </a:t>
            </a:r>
            <a:r>
              <a:rPr lang="en-US" baseline="0" dirty="0" err="1" smtClean="0"/>
              <a:t>sau</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Quy</a:t>
            </a:r>
            <a:r>
              <a:rPr lang="en-US" baseline="0" dirty="0" smtClean="0"/>
              <a:t> </a:t>
            </a:r>
            <a:r>
              <a:rPr lang="en-US" baseline="0" dirty="0" err="1" smtClean="0"/>
              <a:t>đến</a:t>
            </a:r>
            <a:r>
              <a:rPr lang="en-US" baseline="0" dirty="0" smtClean="0"/>
              <a:t> </a:t>
            </a:r>
            <a:r>
              <a:rPr lang="en-US" baseline="0" dirty="0" err="1" smtClean="0"/>
              <a:t>bệnh</a:t>
            </a:r>
            <a:r>
              <a:rPr lang="en-US" baseline="0" dirty="0" smtClean="0"/>
              <a:t> </a:t>
            </a:r>
            <a:r>
              <a:rPr lang="en-US" baseline="0" dirty="0" err="1" smtClean="0"/>
              <a:t>viện</a:t>
            </a:r>
            <a:r>
              <a:rPr lang="en-US" baseline="0" dirty="0" smtClean="0"/>
              <a:t> </a:t>
            </a:r>
            <a:r>
              <a:rPr lang="en-US" baseline="0" dirty="0" err="1" smtClean="0"/>
              <a:t>đăng</a:t>
            </a:r>
            <a:r>
              <a:rPr lang="en-US" baseline="0" dirty="0" smtClean="0"/>
              <a:t> </a:t>
            </a:r>
            <a:r>
              <a:rPr lang="en-US" baseline="0" dirty="0" err="1" smtClean="0"/>
              <a:t>ký</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a:t>
            </a:r>
            <a:r>
              <a:rPr lang="en-US" baseline="0" dirty="0" err="1" smtClean="0"/>
              <a:t>béo</a:t>
            </a:r>
            <a:r>
              <a:rPr lang="en-US" baseline="0" dirty="0" smtClean="0"/>
              <a:t> </a:t>
            </a:r>
            <a:r>
              <a:rPr lang="en-US" baseline="0" dirty="0" err="1" smtClean="0"/>
              <a:t>phì</a:t>
            </a:r>
            <a:r>
              <a:rPr lang="en-US" baseline="0" dirty="0" smtClean="0"/>
              <a:t>.</a:t>
            </a:r>
          </a:p>
          <a:p>
            <a:r>
              <a:rPr lang="en-US" baseline="0" dirty="0" err="1" smtClean="0"/>
              <a:t>Tôi</a:t>
            </a:r>
            <a:r>
              <a:rPr lang="en-US" baseline="0" dirty="0" smtClean="0"/>
              <a:t> </a:t>
            </a:r>
            <a:r>
              <a:rPr lang="en-US" baseline="0" dirty="0" err="1" smtClean="0"/>
              <a:t>xin</a:t>
            </a:r>
            <a:r>
              <a:rPr lang="en-US" baseline="0" dirty="0" smtClean="0"/>
              <a:t> </a:t>
            </a:r>
            <a:r>
              <a:rPr lang="en-US" baseline="0" dirty="0" err="1" smtClean="0"/>
              <a:t>phép</a:t>
            </a:r>
            <a:r>
              <a:rPr lang="en-US" baseline="0" dirty="0" smtClean="0"/>
              <a:t> </a:t>
            </a:r>
            <a:r>
              <a:rPr lang="en-US" baseline="0" dirty="0" err="1" smtClean="0"/>
              <a:t>được</a:t>
            </a:r>
            <a:r>
              <a:rPr lang="en-US" baseline="0" dirty="0" smtClean="0"/>
              <a:t> </a:t>
            </a:r>
            <a:r>
              <a:rPr lang="en-US" baseline="0" dirty="0" err="1" smtClean="0"/>
              <a:t>chuyển</a:t>
            </a:r>
            <a:r>
              <a:rPr lang="en-US" baseline="0" dirty="0" smtClean="0"/>
              <a:t> sang </a:t>
            </a:r>
            <a:r>
              <a:rPr lang="en-US" baseline="0" dirty="0" err="1" smtClean="0"/>
              <a:t>giao</a:t>
            </a:r>
            <a:r>
              <a:rPr lang="en-US" baseline="0" dirty="0" smtClean="0"/>
              <a:t> </a:t>
            </a:r>
            <a:r>
              <a:rPr lang="en-US" baseline="0" dirty="0" err="1" smtClean="0"/>
              <a:t>diện</a:t>
            </a:r>
            <a:r>
              <a:rPr lang="en-US" baseline="0" dirty="0" smtClean="0"/>
              <a:t> </a:t>
            </a:r>
            <a:r>
              <a:rPr lang="en-US" baseline="0" dirty="0" err="1" smtClean="0"/>
              <a:t>đăng</a:t>
            </a:r>
            <a:r>
              <a:rPr lang="en-US" baseline="0" dirty="0" smtClean="0"/>
              <a:t> </a:t>
            </a:r>
            <a:r>
              <a:rPr lang="en-US" baseline="0" dirty="0" err="1" smtClean="0"/>
              <a:t>kí</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a:t>
            </a:r>
            <a:r>
              <a:rPr lang="en-US" baseline="0" dirty="0" err="1" smtClean="0"/>
              <a:t>dành</a:t>
            </a:r>
            <a:r>
              <a:rPr lang="en-US" baseline="0" dirty="0" smtClean="0"/>
              <a:t> </a:t>
            </a:r>
            <a:r>
              <a:rPr lang="en-US" baseline="0" dirty="0" err="1" smtClean="0"/>
              <a:t>cho</a:t>
            </a:r>
            <a:r>
              <a:rPr lang="en-US" baseline="0" dirty="0" smtClean="0"/>
              <a:t> y </a:t>
            </a:r>
            <a:r>
              <a:rPr lang="en-US" baseline="0" dirty="0" err="1" smtClean="0"/>
              <a:t>tá</a:t>
            </a:r>
            <a:r>
              <a:rPr lang="en-US" baseline="0" dirty="0" smtClean="0"/>
              <a:t> </a:t>
            </a:r>
            <a:r>
              <a:rPr lang="en-US" baseline="0" dirty="0" err="1" smtClean="0"/>
              <a:t>sử</a:t>
            </a:r>
            <a:r>
              <a:rPr lang="en-US" baseline="0" dirty="0" smtClean="0"/>
              <a:t> </a:t>
            </a:r>
            <a:r>
              <a:rPr lang="en-US" baseline="0" dirty="0" err="1" smtClean="0"/>
              <a:t>dụng</a:t>
            </a:r>
            <a:r>
              <a:rPr lang="en-US" baseline="0" dirty="0" smtClean="0"/>
              <a:t>.</a:t>
            </a:r>
          </a:p>
          <a:p>
            <a:endParaRPr lang="en-US" baseline="0" dirty="0" smtClean="0"/>
          </a:p>
          <a:p>
            <a:r>
              <a:rPr lang="en-US" baseline="0" dirty="0" smtClean="0"/>
              <a:t>----</a:t>
            </a:r>
          </a:p>
          <a:p>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tiếp</a:t>
            </a:r>
            <a:r>
              <a:rPr lang="en-US" baseline="0" dirty="0" smtClean="0"/>
              <a:t> </a:t>
            </a:r>
            <a:r>
              <a:rPr lang="en-US" baseline="0" dirty="0" err="1" smtClean="0"/>
              <a:t>tục</a:t>
            </a:r>
            <a:r>
              <a:rPr lang="en-US" baseline="0" dirty="0" smtClean="0"/>
              <a:t> </a:t>
            </a:r>
            <a:r>
              <a:rPr lang="en-US" baseline="0" dirty="0" err="1" smtClean="0"/>
              <a:t>chuyển</a:t>
            </a:r>
            <a:r>
              <a:rPr lang="en-US" baseline="0" dirty="0" smtClean="0"/>
              <a:t> sang </a:t>
            </a:r>
            <a:r>
              <a:rPr lang="en-US" baseline="0" dirty="0" err="1" smtClean="0"/>
              <a:t>giao</a:t>
            </a:r>
            <a:r>
              <a:rPr lang="en-US" baseline="0" dirty="0" smtClean="0"/>
              <a:t> </a:t>
            </a:r>
            <a:r>
              <a:rPr lang="en-US" baseline="0" dirty="0" err="1" smtClean="0"/>
              <a:t>diện</a:t>
            </a:r>
            <a:r>
              <a:rPr lang="en-US" baseline="0" dirty="0" smtClean="0"/>
              <a:t> </a:t>
            </a:r>
            <a:r>
              <a:rPr lang="en-US" baseline="0" dirty="0" err="1" smtClean="0"/>
              <a:t>khảo</a:t>
            </a:r>
            <a:r>
              <a:rPr lang="en-US" baseline="0" dirty="0" smtClean="0"/>
              <a:t> </a:t>
            </a:r>
            <a:r>
              <a:rPr lang="en-US" baseline="0" dirty="0" err="1" smtClean="0"/>
              <a:t>sát</a:t>
            </a:r>
            <a:r>
              <a:rPr lang="en-US" baseline="0" dirty="0" smtClean="0"/>
              <a:t> </a:t>
            </a:r>
            <a:r>
              <a:rPr lang="en-US" baseline="0" dirty="0" err="1" smtClean="0"/>
              <a:t>khẩu</a:t>
            </a:r>
            <a:r>
              <a:rPr lang="en-US" baseline="0" dirty="0" smtClean="0"/>
              <a:t> </a:t>
            </a:r>
            <a:r>
              <a:rPr lang="en-US" baseline="0" dirty="0" err="1" smtClean="0"/>
              <a:t>phần</a:t>
            </a:r>
            <a:r>
              <a:rPr lang="en-US" baseline="0" dirty="0" smtClean="0"/>
              <a:t> </a:t>
            </a:r>
            <a:r>
              <a:rPr lang="en-US" baseline="0" dirty="0" err="1" smtClean="0"/>
              <a:t>ăn</a:t>
            </a:r>
            <a:r>
              <a:rPr lang="en-US" baseline="0" dirty="0" smtClean="0"/>
              <a:t> </a:t>
            </a:r>
            <a:r>
              <a:rPr lang="en-US" baseline="0" dirty="0" err="1" smtClean="0"/>
              <a:t>dành</a:t>
            </a:r>
            <a:r>
              <a:rPr lang="en-US" baseline="0" dirty="0" smtClean="0"/>
              <a:t> </a:t>
            </a:r>
            <a:r>
              <a:rPr lang="en-US" baseline="0" dirty="0" err="1" smtClean="0"/>
              <a:t>cho</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dinh</a:t>
            </a:r>
            <a:r>
              <a:rPr lang="en-US" baseline="0" dirty="0" smtClean="0"/>
              <a:t> </a:t>
            </a:r>
            <a:r>
              <a:rPr lang="en-US" baseline="0" dirty="0" err="1" smtClean="0"/>
              <a:t>dưỡng</a:t>
            </a:r>
            <a:r>
              <a:rPr lang="en-US" baseline="0" dirty="0" smtClean="0"/>
              <a:t>.</a:t>
            </a:r>
          </a:p>
          <a:p>
            <a:r>
              <a:rPr lang="en-US" baseline="0" dirty="0" smtClean="0"/>
              <a:t>----</a:t>
            </a:r>
          </a:p>
          <a:p>
            <a:r>
              <a:rPr lang="en-US" baseline="0" dirty="0" err="1" smtClean="0"/>
              <a:t>Sau</a:t>
            </a:r>
            <a:r>
              <a:rPr lang="en-US" baseline="0" dirty="0" smtClean="0"/>
              <a:t> </a:t>
            </a:r>
            <a:r>
              <a:rPr lang="en-US" baseline="0" dirty="0" err="1" smtClean="0"/>
              <a:t>khi</a:t>
            </a:r>
            <a:r>
              <a:rPr lang="en-US" baseline="0" dirty="0" smtClean="0"/>
              <a:t> </a:t>
            </a:r>
            <a:r>
              <a:rPr lang="en-US" baseline="0" dirty="0" err="1" smtClean="0"/>
              <a:t>khảo</a:t>
            </a:r>
            <a:r>
              <a:rPr lang="en-US" baseline="0" dirty="0" smtClean="0"/>
              <a:t> </a:t>
            </a:r>
            <a:r>
              <a:rPr lang="en-US" baseline="0" dirty="0" err="1" smtClean="0"/>
              <a:t>sát</a:t>
            </a:r>
            <a:r>
              <a:rPr lang="en-US" baseline="0" dirty="0" smtClean="0"/>
              <a:t> </a:t>
            </a:r>
            <a:r>
              <a:rPr lang="en-US" baseline="0" dirty="0" err="1" smtClean="0"/>
              <a:t>khẩu</a:t>
            </a:r>
            <a:r>
              <a:rPr lang="en-US" baseline="0" dirty="0" smtClean="0"/>
              <a:t> </a:t>
            </a:r>
            <a:r>
              <a:rPr lang="en-US" baseline="0" dirty="0" err="1" smtClean="0"/>
              <a:t>phần</a:t>
            </a:r>
            <a:r>
              <a:rPr lang="en-US" baseline="0" dirty="0" smtClean="0"/>
              <a:t> </a:t>
            </a:r>
            <a:r>
              <a:rPr lang="en-US" baseline="0" dirty="0" err="1" smtClean="0"/>
              <a:t>ăn</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sẽ</a:t>
            </a:r>
            <a:r>
              <a:rPr lang="en-US" baseline="0" dirty="0" smtClean="0"/>
              <a:t> </a:t>
            </a:r>
            <a:r>
              <a:rPr lang="en-US" baseline="0" dirty="0" err="1" smtClean="0"/>
              <a:t>được</a:t>
            </a:r>
            <a:r>
              <a:rPr lang="en-US" baseline="0" dirty="0" smtClean="0"/>
              <a:t> </a:t>
            </a:r>
            <a:r>
              <a:rPr lang="en-US" baseline="0" dirty="0" err="1" smtClean="0"/>
              <a:t>chờ</a:t>
            </a:r>
            <a:r>
              <a:rPr lang="en-US" baseline="0" dirty="0" smtClean="0"/>
              <a:t> </a:t>
            </a:r>
            <a:r>
              <a:rPr lang="en-US" baseline="0" dirty="0" err="1" smtClean="0"/>
              <a:t>tới</a:t>
            </a:r>
            <a:r>
              <a:rPr lang="en-US" baseline="0" dirty="0" smtClean="0"/>
              <a:t> </a:t>
            </a:r>
            <a:r>
              <a:rPr lang="en-US" baseline="0" dirty="0" err="1" smtClean="0"/>
              <a:t>lượt</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chi </a:t>
            </a:r>
            <a:r>
              <a:rPr lang="en-US" baseline="0" dirty="0" err="1" smtClean="0"/>
              <a:t>tiết</a:t>
            </a:r>
            <a:r>
              <a:rPr lang="en-US" baseline="0" dirty="0" smtClean="0"/>
              <a:t>.</a:t>
            </a:r>
            <a:endParaRPr lang="en-US" dirty="0"/>
          </a:p>
        </p:txBody>
      </p:sp>
    </p:spTree>
    <p:extLst>
      <p:ext uri="{BB962C8B-B14F-4D97-AF65-F5344CB8AC3E}">
        <p14:creationId xmlns:p14="http://schemas.microsoft.com/office/powerpoint/2010/main" val="35164695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 name="Shape 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dirty="0" smtClean="0"/>
              <a:t>Kính</a:t>
            </a:r>
            <a:r>
              <a:rPr lang="en" baseline="0" dirty="0" smtClean="0"/>
              <a:t> thưa hội đồng, từ khảo sát chúng tôi thấy tầm quan trọng của việc đi tái khám, nhưng các cơ sở y tế chưa làm tốt việc này. Vì vậy, để giải quyết vấn đề này, chúng tôi đặt ra thực thể Appointment nhằm lưu trữ thông tin các ngày đi khám, và kế hoạch tái khám.</a:t>
            </a:r>
          </a:p>
        </p:txBody>
      </p:sp>
    </p:spTree>
    <p:extLst>
      <p:ext uri="{BB962C8B-B14F-4D97-AF65-F5344CB8AC3E}">
        <p14:creationId xmlns:p14="http://schemas.microsoft.com/office/powerpoint/2010/main" val="10554341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Từ</a:t>
            </a:r>
            <a:r>
              <a:rPr lang="en-US" baseline="0" dirty="0" smtClean="0"/>
              <a:t> </a:t>
            </a:r>
            <a:r>
              <a:rPr lang="en-US" baseline="0" dirty="0" err="1" smtClean="0"/>
              <a:t>nghiên</a:t>
            </a:r>
            <a:r>
              <a:rPr lang="en-US" baseline="0" dirty="0" smtClean="0"/>
              <a:t> </a:t>
            </a:r>
            <a:r>
              <a:rPr lang="en-US" baseline="0" dirty="0" err="1" smtClean="0"/>
              <a:t>cứu</a:t>
            </a:r>
            <a:r>
              <a:rPr lang="en-US" baseline="0" dirty="0" smtClean="0"/>
              <a:t> </a:t>
            </a:r>
            <a:r>
              <a:rPr lang="en-US" baseline="0" dirty="0" err="1" smtClean="0"/>
              <a:t>thực</a:t>
            </a:r>
            <a:r>
              <a:rPr lang="en-US" baseline="0" dirty="0" smtClean="0"/>
              <a:t> </a:t>
            </a:r>
            <a:r>
              <a:rPr lang="en-US" baseline="0" dirty="0" err="1" smtClean="0"/>
              <a:t>tế</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đưa</a:t>
            </a:r>
            <a:r>
              <a:rPr lang="en-US" baseline="0" dirty="0" smtClean="0"/>
              <a:t> </a:t>
            </a:r>
            <a:r>
              <a:rPr lang="en-US" baseline="0" dirty="0" err="1" smtClean="0"/>
              <a:t>ra</a:t>
            </a:r>
            <a:r>
              <a:rPr lang="en-US" baseline="0" dirty="0" smtClean="0"/>
              <a:t> </a:t>
            </a:r>
            <a:r>
              <a:rPr lang="en-US" baseline="0" dirty="0" err="1" smtClean="0"/>
              <a:t>khái</a:t>
            </a:r>
            <a:r>
              <a:rPr lang="en-US" baseline="0" dirty="0" smtClean="0"/>
              <a:t> </a:t>
            </a:r>
            <a:r>
              <a:rPr lang="en-US" baseline="0" dirty="0" err="1" smtClean="0"/>
              <a:t>niệm</a:t>
            </a:r>
            <a:r>
              <a:rPr lang="en-US" baseline="0" dirty="0" smtClean="0"/>
              <a:t> Appointment – </a:t>
            </a:r>
            <a:r>
              <a:rPr lang="en-US" baseline="0" dirty="0" err="1" smtClean="0"/>
              <a:t>đại</a:t>
            </a:r>
            <a:r>
              <a:rPr lang="en-US" baseline="0" dirty="0" smtClean="0"/>
              <a:t> </a:t>
            </a:r>
            <a:r>
              <a:rPr lang="en-US" baseline="0" dirty="0" err="1" smtClean="0"/>
              <a:t>diện</a:t>
            </a:r>
            <a:r>
              <a:rPr lang="en-US" baseline="0" dirty="0" smtClean="0"/>
              <a:t> </a:t>
            </a:r>
            <a:r>
              <a:rPr lang="en-US" baseline="0" dirty="0" err="1" smtClean="0"/>
              <a:t>cho</a:t>
            </a:r>
            <a:r>
              <a:rPr lang="en-US" baseline="0" dirty="0" smtClean="0"/>
              <a:t> 1 </a:t>
            </a:r>
            <a:r>
              <a:rPr lang="en-US" baseline="0" dirty="0" err="1" smtClean="0"/>
              <a:t>lần</a:t>
            </a:r>
            <a:r>
              <a:rPr lang="en-US" baseline="0" dirty="0" smtClean="0"/>
              <a:t> </a:t>
            </a:r>
            <a:r>
              <a:rPr lang="en-US" baseline="0" dirty="0" err="1" smtClean="0"/>
              <a:t>gặp</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để</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a:t>
            </a:r>
            <a:endParaRPr lang="en-US" dirty="0" smtClean="0"/>
          </a:p>
        </p:txBody>
      </p:sp>
    </p:spTree>
    <p:extLst>
      <p:ext uri="{BB962C8B-B14F-4D97-AF65-F5344CB8AC3E}">
        <p14:creationId xmlns:p14="http://schemas.microsoft.com/office/powerpoint/2010/main" val="408234970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baseline="0" dirty="0" err="1" smtClean="0"/>
              <a:t>Mỗi</a:t>
            </a:r>
            <a:r>
              <a:rPr lang="en-US" baseline="0" dirty="0" smtClean="0"/>
              <a:t> </a:t>
            </a:r>
            <a:r>
              <a:rPr lang="en-US" baseline="0" dirty="0" err="1" smtClean="0"/>
              <a:t>lần</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a:t>
            </a:r>
            <a:r>
              <a:rPr lang="en-US" baseline="0" dirty="0" err="1" smtClean="0"/>
              <a:t>sẽ</a:t>
            </a:r>
            <a:r>
              <a:rPr lang="en-US" baseline="0" dirty="0" smtClean="0"/>
              <a:t> </a:t>
            </a:r>
            <a:r>
              <a:rPr lang="en-US" baseline="0" dirty="0" err="1" smtClean="0"/>
              <a:t>gắn</a:t>
            </a:r>
            <a:r>
              <a:rPr lang="en-US" baseline="0" dirty="0" smtClean="0"/>
              <a:t> </a:t>
            </a:r>
            <a:r>
              <a:rPr lang="en-US" baseline="0" dirty="0" err="1" smtClean="0"/>
              <a:t>với</a:t>
            </a:r>
            <a:r>
              <a:rPr lang="en-US" baseline="0" dirty="0" smtClean="0"/>
              <a:t> 1 </a:t>
            </a:r>
            <a:r>
              <a:rPr lang="en-US" baseline="0" dirty="0" err="1" smtClean="0"/>
              <a:t>đợt</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 </a:t>
            </a:r>
            <a:r>
              <a:rPr lang="en-US" baseline="0" dirty="0" err="1" smtClean="0"/>
              <a:t>duy</a:t>
            </a:r>
            <a:r>
              <a:rPr lang="en-US" baseline="0" dirty="0" smtClean="0"/>
              <a:t> </a:t>
            </a:r>
            <a:r>
              <a:rPr lang="en-US" baseline="0" dirty="0" err="1" smtClean="0"/>
              <a:t>nhất</a:t>
            </a:r>
            <a:r>
              <a:rPr lang="en-US" baseline="0" dirty="0" smtClean="0"/>
              <a:t>.</a:t>
            </a:r>
          </a:p>
          <a:p>
            <a:r>
              <a:rPr lang="en-US" baseline="0" dirty="0" err="1" smtClean="0"/>
              <a:t>Nên</a:t>
            </a:r>
            <a:r>
              <a:rPr lang="en-US" baseline="0" dirty="0" smtClean="0"/>
              <a:t> </a:t>
            </a:r>
            <a:r>
              <a:rPr lang="en-US" baseline="0" dirty="0" err="1" smtClean="0"/>
              <a:t>trong</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quan</a:t>
            </a:r>
            <a:r>
              <a:rPr lang="en-US" baseline="0" dirty="0" smtClean="0"/>
              <a:t> </a:t>
            </a:r>
            <a:r>
              <a:rPr lang="en-US" baseline="0" dirty="0" err="1" smtClean="0"/>
              <a:t>hệ</a:t>
            </a:r>
            <a:r>
              <a:rPr lang="en-US" baseline="0" dirty="0" smtClean="0"/>
              <a:t> </a:t>
            </a:r>
            <a:r>
              <a:rPr lang="en-US" baseline="0" dirty="0" err="1" smtClean="0"/>
              <a:t>giữa</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MedicalRecord</a:t>
            </a:r>
            <a:r>
              <a:rPr lang="en-US" baseline="0" dirty="0" smtClean="0"/>
              <a:t> </a:t>
            </a:r>
            <a:r>
              <a:rPr lang="en-US" baseline="0" dirty="0" err="1" smtClean="0"/>
              <a:t>và</a:t>
            </a:r>
            <a:r>
              <a:rPr lang="en-US" baseline="0" dirty="0" smtClean="0"/>
              <a:t> Appointment </a:t>
            </a:r>
            <a:r>
              <a:rPr lang="en-US" baseline="0" dirty="0" err="1" smtClean="0"/>
              <a:t>sẽ</a:t>
            </a:r>
            <a:r>
              <a:rPr lang="en-US" baseline="0" dirty="0" smtClean="0"/>
              <a:t> </a:t>
            </a:r>
            <a:r>
              <a:rPr lang="en-US" baseline="0" dirty="0" err="1" smtClean="0"/>
              <a:t>là</a:t>
            </a:r>
            <a:r>
              <a:rPr lang="en-US" baseline="0" dirty="0" smtClean="0"/>
              <a:t> 1- </a:t>
            </a:r>
            <a:r>
              <a:rPr lang="en-US" baseline="0" dirty="0" err="1" smtClean="0"/>
              <a:t>nhiều</a:t>
            </a:r>
            <a:r>
              <a:rPr lang="en-US" baseline="0" dirty="0" smtClean="0"/>
              <a:t>.</a:t>
            </a:r>
            <a:endParaRPr lang="en-US" dirty="0"/>
          </a:p>
        </p:txBody>
      </p:sp>
    </p:spTree>
    <p:extLst>
      <p:ext uri="{BB962C8B-B14F-4D97-AF65-F5344CB8AC3E}">
        <p14:creationId xmlns:p14="http://schemas.microsoft.com/office/powerpoint/2010/main" val="35965120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Ngoài</a:t>
            </a:r>
            <a:r>
              <a:rPr lang="en-US" baseline="0" dirty="0" smtClean="0"/>
              <a:t> </a:t>
            </a:r>
            <a:r>
              <a:rPr lang="en-US" baseline="0" dirty="0" err="1" smtClean="0"/>
              <a:t>ra</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đặt</a:t>
            </a:r>
            <a:r>
              <a:rPr lang="en-US" baseline="0" dirty="0" smtClean="0"/>
              <a:t> </a:t>
            </a:r>
            <a:r>
              <a:rPr lang="en-US" baseline="0" dirty="0" err="1" smtClean="0"/>
              <a:t>ra</a:t>
            </a:r>
            <a:r>
              <a:rPr lang="en-US" baseline="0" dirty="0" smtClean="0"/>
              <a:t> </a:t>
            </a:r>
            <a:r>
              <a:rPr lang="en-US" baseline="0" dirty="0" err="1" smtClean="0"/>
              <a:t>thêm</a:t>
            </a:r>
            <a:r>
              <a:rPr lang="en-US" baseline="0" dirty="0" smtClean="0"/>
              <a:t> </a:t>
            </a:r>
            <a:r>
              <a:rPr lang="en-US" baseline="0" dirty="0" err="1" smtClean="0"/>
              <a:t>một</a:t>
            </a:r>
            <a:r>
              <a:rPr lang="en-US" baseline="0" dirty="0" smtClean="0"/>
              <a:t> </a:t>
            </a:r>
            <a:r>
              <a:rPr lang="en-US" baseline="0" dirty="0" err="1" smtClean="0"/>
              <a:t>số</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như</a:t>
            </a:r>
            <a:r>
              <a:rPr lang="en-US" baseline="0" dirty="0" smtClean="0"/>
              <a:t> </a:t>
            </a:r>
            <a:r>
              <a:rPr lang="en-US" baseline="0" dirty="0" err="1" smtClean="0"/>
              <a:t>sau</a:t>
            </a:r>
            <a:r>
              <a:rPr lang="en-US" baseline="0" dirty="0" smtClean="0"/>
              <a:t>:</a:t>
            </a:r>
          </a:p>
          <a:p>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PreventionCheck</a:t>
            </a:r>
            <a:r>
              <a:rPr lang="en-US" baseline="0" dirty="0" smtClean="0"/>
              <a:t> </a:t>
            </a:r>
            <a:r>
              <a:rPr lang="en-US" baseline="0" dirty="0" err="1" smtClean="0"/>
              <a:t>chứa</a:t>
            </a:r>
            <a:r>
              <a:rPr lang="en-US" baseline="0" dirty="0" smtClean="0"/>
              <a:t> </a:t>
            </a:r>
            <a:r>
              <a:rPr lang="en-US" baseline="0" dirty="0" err="1" smtClean="0"/>
              <a:t>các</a:t>
            </a:r>
            <a:r>
              <a:rPr lang="en-US" baseline="0" dirty="0" smtClean="0"/>
              <a:t> </a:t>
            </a:r>
            <a:r>
              <a:rPr lang="en-US" baseline="0" dirty="0" err="1" smtClean="0"/>
              <a:t>chỉ</a:t>
            </a:r>
            <a:r>
              <a:rPr lang="en-US" baseline="0" dirty="0" smtClean="0"/>
              <a:t> </a:t>
            </a:r>
            <a:r>
              <a:rPr lang="en-US" baseline="0" dirty="0" err="1" smtClean="0"/>
              <a:t>số</a:t>
            </a:r>
            <a:r>
              <a:rPr lang="en-US" baseline="0" dirty="0" smtClean="0"/>
              <a:t> </a:t>
            </a:r>
            <a:r>
              <a:rPr lang="en-US" baseline="0" dirty="0" err="1" smtClean="0"/>
              <a:t>chiều</a:t>
            </a:r>
            <a:r>
              <a:rPr lang="en-US" baseline="0" dirty="0" smtClean="0"/>
              <a:t> </a:t>
            </a:r>
            <a:r>
              <a:rPr lang="en-US" baseline="0" dirty="0" err="1" smtClean="0"/>
              <a:t>cao</a:t>
            </a:r>
            <a:r>
              <a:rPr lang="en-US" baseline="0" dirty="0" smtClean="0"/>
              <a:t>, </a:t>
            </a:r>
            <a:r>
              <a:rPr lang="en-US" baseline="0" dirty="0" err="1" smtClean="0"/>
              <a:t>cân</a:t>
            </a:r>
            <a:r>
              <a:rPr lang="en-US" baseline="0" dirty="0" smtClean="0"/>
              <a:t> </a:t>
            </a:r>
            <a:r>
              <a:rPr lang="en-US" baseline="0" dirty="0" err="1" smtClean="0"/>
              <a:t>nặng</a:t>
            </a:r>
            <a:r>
              <a:rPr lang="en-US" baseline="0" dirty="0" smtClean="0"/>
              <a:t>, </a:t>
            </a:r>
            <a:r>
              <a:rPr lang="en-US" baseline="0" dirty="0" err="1" smtClean="0"/>
              <a:t>huyết</a:t>
            </a:r>
            <a:r>
              <a:rPr lang="en-US" baseline="0" dirty="0" smtClean="0"/>
              <a:t> </a:t>
            </a:r>
            <a:r>
              <a:rPr lang="en-US" baseline="0" dirty="0" err="1" smtClean="0"/>
              <a:t>áp</a:t>
            </a:r>
            <a:r>
              <a:rPr lang="en-US" baseline="0" dirty="0" smtClean="0"/>
              <a:t>… </a:t>
            </a:r>
            <a:r>
              <a:rPr lang="en-US" baseline="0" dirty="0" err="1" smtClean="0"/>
              <a:t>của</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khi</a:t>
            </a:r>
            <a:r>
              <a:rPr lang="en-US" baseline="0" dirty="0" smtClean="0"/>
              <a:t> </a:t>
            </a:r>
            <a:r>
              <a:rPr lang="en-US" baseline="0" dirty="0" err="1" smtClean="0"/>
              <a:t>đi</a:t>
            </a:r>
            <a:r>
              <a:rPr lang="en-US" baseline="0" dirty="0" smtClean="0"/>
              <a:t> </a:t>
            </a:r>
            <a:r>
              <a:rPr lang="en-US" baseline="0" dirty="0" err="1" smtClean="0"/>
              <a:t>khám</a:t>
            </a:r>
            <a:r>
              <a:rPr lang="en-US" baseline="0" dirty="0" smtClean="0"/>
              <a:t>.</a:t>
            </a:r>
            <a:br>
              <a:rPr lang="en-US" baseline="0" dirty="0" smtClean="0"/>
            </a:b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FoodIngredient</a:t>
            </a:r>
            <a:r>
              <a:rPr lang="en-US" baseline="0" dirty="0" smtClean="0"/>
              <a:t> </a:t>
            </a:r>
            <a:r>
              <a:rPr lang="en-US" baseline="0" dirty="0" err="1" smtClean="0"/>
              <a:t>chứa</a:t>
            </a:r>
            <a:r>
              <a:rPr lang="en-US" baseline="0" dirty="0" smtClean="0"/>
              <a:t> </a:t>
            </a:r>
            <a:r>
              <a:rPr lang="en-US" baseline="0" dirty="0" err="1" smtClean="0"/>
              <a:t>thông</a:t>
            </a:r>
            <a:r>
              <a:rPr lang="en-US" baseline="0" dirty="0" smtClean="0"/>
              <a:t> tin </a:t>
            </a:r>
            <a:r>
              <a:rPr lang="en-US" baseline="0" dirty="0" err="1" smtClean="0"/>
              <a:t>điều</a:t>
            </a:r>
            <a:r>
              <a:rPr lang="en-US" baseline="0" dirty="0" smtClean="0"/>
              <a:t> </a:t>
            </a:r>
            <a:r>
              <a:rPr lang="en-US" baseline="0" dirty="0" err="1" smtClean="0"/>
              <a:t>tra</a:t>
            </a:r>
            <a:r>
              <a:rPr lang="en-US" baseline="0" dirty="0" smtClean="0"/>
              <a:t> </a:t>
            </a:r>
            <a:r>
              <a:rPr lang="en-US" baseline="0" dirty="0" err="1" smtClean="0"/>
              <a:t>khẩu</a:t>
            </a:r>
            <a:r>
              <a:rPr lang="en-US" baseline="0" dirty="0" smtClean="0"/>
              <a:t> </a:t>
            </a:r>
            <a:r>
              <a:rPr lang="en-US" baseline="0" dirty="0" err="1" smtClean="0"/>
              <a:t>phần</a:t>
            </a:r>
            <a:r>
              <a:rPr lang="en-US" baseline="0" dirty="0" smtClean="0"/>
              <a:t> </a:t>
            </a:r>
            <a:r>
              <a:rPr lang="en-US" baseline="0" dirty="0" err="1" smtClean="0"/>
              <a:t>ăn</a:t>
            </a:r>
            <a:r>
              <a:rPr lang="en-US" baseline="0" dirty="0" smtClean="0"/>
              <a:t>.</a:t>
            </a:r>
            <a:br>
              <a:rPr lang="en-US" baseline="0" dirty="0" smtClean="0"/>
            </a:b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Treatment, </a:t>
            </a:r>
            <a:r>
              <a:rPr lang="en-US" baseline="0" dirty="0" err="1" smtClean="0"/>
              <a:t>đại</a:t>
            </a:r>
            <a:r>
              <a:rPr lang="en-US" baseline="0" dirty="0" smtClean="0"/>
              <a:t> </a:t>
            </a:r>
            <a:r>
              <a:rPr lang="en-US" baseline="0" dirty="0" err="1" smtClean="0"/>
              <a:t>diện</a:t>
            </a:r>
            <a:r>
              <a:rPr lang="en-US" baseline="0" dirty="0" smtClean="0"/>
              <a:t> </a:t>
            </a:r>
            <a:r>
              <a:rPr lang="en-US" baseline="0" dirty="0" err="1" smtClean="0"/>
              <a:t>cho</a:t>
            </a:r>
            <a:r>
              <a:rPr lang="en-US" baseline="0" dirty="0" smtClean="0"/>
              <a:t> </a:t>
            </a:r>
            <a:r>
              <a:rPr lang="en-US" baseline="0" dirty="0" err="1" smtClean="0"/>
              <a:t>đơn</a:t>
            </a:r>
            <a:r>
              <a:rPr lang="en-US" baseline="0" dirty="0" smtClean="0"/>
              <a:t> </a:t>
            </a:r>
            <a:r>
              <a:rPr lang="en-US" baseline="0" dirty="0" err="1" smtClean="0"/>
              <a:t>thuốc</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kê</a:t>
            </a:r>
            <a:r>
              <a:rPr lang="en-US" baseline="0" dirty="0" smtClean="0"/>
              <a:t> </a:t>
            </a:r>
            <a:r>
              <a:rPr lang="en-US" baseline="0" dirty="0" err="1" smtClean="0"/>
              <a:t>kèm</a:t>
            </a:r>
            <a:r>
              <a:rPr lang="en-US" baseline="0" dirty="0" smtClean="0"/>
              <a:t> </a:t>
            </a:r>
            <a:r>
              <a:rPr lang="en-US" baseline="0" dirty="0" err="1" smtClean="0"/>
              <a:t>theo</a:t>
            </a:r>
            <a:r>
              <a:rPr lang="en-US" baseline="0" dirty="0" smtClean="0"/>
              <a:t> </a:t>
            </a:r>
            <a:r>
              <a:rPr lang="en-US" baseline="0" dirty="0" err="1" smtClean="0"/>
              <a:t>khi</a:t>
            </a:r>
            <a:r>
              <a:rPr lang="en-US" baseline="0" dirty="0" smtClean="0"/>
              <a:t> </a:t>
            </a:r>
            <a:r>
              <a:rPr lang="en-US" baseline="0" dirty="0" err="1" smtClean="0"/>
              <a:t>khám</a:t>
            </a:r>
            <a:r>
              <a:rPr lang="en-US" baseline="0" dirty="0" smtClean="0"/>
              <a:t> </a:t>
            </a:r>
            <a:r>
              <a:rPr lang="en-US" baseline="0" dirty="0" err="1" smtClean="0"/>
              <a:t>xong</a:t>
            </a:r>
            <a:r>
              <a:rPr lang="en-US" baseline="0" dirty="0" smtClean="0"/>
              <a:t>. </a:t>
            </a:r>
            <a:endParaRPr lang="en-US" dirty="0"/>
          </a:p>
        </p:txBody>
      </p:sp>
    </p:spTree>
    <p:extLst>
      <p:ext uri="{BB962C8B-B14F-4D97-AF65-F5344CB8AC3E}">
        <p14:creationId xmlns:p14="http://schemas.microsoft.com/office/powerpoint/2010/main" val="17107492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1 </a:t>
            </a:r>
            <a:r>
              <a:rPr lang="en-US" dirty="0" err="1" smtClean="0"/>
              <a:t>thực</a:t>
            </a:r>
            <a:r>
              <a:rPr lang="en-US" baseline="0" dirty="0" smtClean="0"/>
              <a:t> </a:t>
            </a:r>
            <a:r>
              <a:rPr lang="en-US" baseline="0" dirty="0" err="1" smtClean="0"/>
              <a:t>thể</a:t>
            </a:r>
            <a:r>
              <a:rPr lang="en-US" baseline="0" dirty="0" smtClean="0"/>
              <a:t> Appointment </a:t>
            </a:r>
            <a:r>
              <a:rPr lang="en-US" baseline="0" dirty="0" err="1" smtClean="0"/>
              <a:t>sẽ</a:t>
            </a:r>
            <a:r>
              <a:rPr lang="en-US" baseline="0" dirty="0" smtClean="0"/>
              <a:t> </a:t>
            </a:r>
            <a:r>
              <a:rPr lang="en-US" baseline="0" dirty="0" err="1" smtClean="0"/>
              <a:t>có</a:t>
            </a:r>
            <a:r>
              <a:rPr lang="en-US" baseline="0" dirty="0" smtClean="0"/>
              <a:t> </a:t>
            </a:r>
            <a:r>
              <a:rPr lang="en-US" baseline="0" dirty="0" err="1" smtClean="0"/>
              <a:t>các</a:t>
            </a:r>
            <a:r>
              <a:rPr lang="en-US" baseline="0" dirty="0" smtClean="0"/>
              <a:t> </a:t>
            </a:r>
            <a:r>
              <a:rPr lang="en-US" baseline="0" dirty="0" err="1" smtClean="0"/>
              <a:t>trạng</a:t>
            </a:r>
            <a:r>
              <a:rPr lang="en-US" baseline="0" dirty="0" smtClean="0"/>
              <a:t> </a:t>
            </a:r>
            <a:r>
              <a:rPr lang="en-US" baseline="0" dirty="0" err="1" smtClean="0"/>
              <a:t>thái</a:t>
            </a:r>
            <a:r>
              <a:rPr lang="en-US" baseline="0" dirty="0" smtClean="0"/>
              <a:t> </a:t>
            </a:r>
            <a:r>
              <a:rPr lang="en-US" baseline="0" dirty="0" err="1" smtClean="0"/>
              <a:t>sau</a:t>
            </a:r>
            <a:r>
              <a:rPr lang="en-US" baseline="0" dirty="0" smtClean="0"/>
              <a:t>.</a:t>
            </a:r>
            <a:endParaRPr lang="en-US" dirty="0" smtClean="0"/>
          </a:p>
          <a:p>
            <a:endParaRPr lang="en-US" dirty="0"/>
          </a:p>
        </p:txBody>
      </p:sp>
    </p:spTree>
    <p:extLst>
      <p:ext uri="{BB962C8B-B14F-4D97-AF65-F5344CB8AC3E}">
        <p14:creationId xmlns:p14="http://schemas.microsoft.com/office/powerpoint/2010/main" val="39574069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Sau </a:t>
            </a:r>
            <a:r>
              <a:rPr lang="en-US" dirty="0" err="1" smtClean="0"/>
              <a:t>đây</a:t>
            </a:r>
            <a:r>
              <a:rPr lang="en-US" baseline="0" dirty="0" smtClean="0"/>
              <a:t> </a:t>
            </a: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trình</a:t>
            </a:r>
            <a:r>
              <a:rPr lang="en-US" baseline="0" dirty="0" smtClean="0"/>
              <a:t> </a:t>
            </a:r>
            <a:r>
              <a:rPr lang="en-US" baseline="0" dirty="0" err="1" smtClean="0"/>
              <a:t>bày</a:t>
            </a:r>
            <a:r>
              <a:rPr lang="en-US" baseline="0" dirty="0" smtClean="0"/>
              <a:t> chi </a:t>
            </a:r>
            <a:r>
              <a:rPr lang="en-US" baseline="0" dirty="0" err="1" smtClean="0"/>
              <a:t>tiết</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chuyển</a:t>
            </a:r>
            <a:r>
              <a:rPr lang="en-US" baseline="0" dirty="0" smtClean="0"/>
              <a:t> </a:t>
            </a:r>
            <a:r>
              <a:rPr lang="en-US" baseline="0" dirty="0" err="1" smtClean="0"/>
              <a:t>đổi</a:t>
            </a:r>
            <a:r>
              <a:rPr lang="en-US" baseline="0" dirty="0" smtClean="0"/>
              <a:t> </a:t>
            </a:r>
            <a:r>
              <a:rPr lang="en-US" baseline="0" dirty="0" err="1" smtClean="0"/>
              <a:t>trạng</a:t>
            </a:r>
            <a:r>
              <a:rPr lang="en-US" baseline="0" dirty="0" smtClean="0"/>
              <a:t> </a:t>
            </a:r>
            <a:r>
              <a:rPr lang="en-US" baseline="0" dirty="0" err="1" smtClean="0"/>
              <a:t>thái</a:t>
            </a:r>
            <a:r>
              <a:rPr lang="en-US" baseline="0" dirty="0" smtClean="0"/>
              <a:t> </a:t>
            </a:r>
            <a:r>
              <a:rPr lang="en-US" baseline="0" dirty="0" err="1" smtClean="0"/>
              <a:t>của</a:t>
            </a:r>
            <a:r>
              <a:rPr lang="en-US" baseline="0" dirty="0" smtClean="0"/>
              <a:t> 1 </a:t>
            </a:r>
            <a:r>
              <a:rPr lang="en-US" baseline="0" dirty="0" err="1" smtClean="0"/>
              <a:t>thực</a:t>
            </a:r>
            <a:r>
              <a:rPr lang="en-US" baseline="0" dirty="0" smtClean="0"/>
              <a:t> </a:t>
            </a:r>
            <a:r>
              <a:rPr lang="en-US" baseline="0" dirty="0" err="1" smtClean="0"/>
              <a:t>thể</a:t>
            </a:r>
            <a:r>
              <a:rPr lang="en-US" baseline="0" dirty="0" smtClean="0"/>
              <a:t> Appointment.</a:t>
            </a:r>
            <a:endParaRPr lang="en-US" dirty="0" smtClean="0"/>
          </a:p>
          <a:p>
            <a:endParaRPr lang="en-US" dirty="0"/>
          </a:p>
        </p:txBody>
      </p:sp>
    </p:spTree>
    <p:extLst>
      <p:ext uri="{BB962C8B-B14F-4D97-AF65-F5344CB8AC3E}">
        <p14:creationId xmlns:p14="http://schemas.microsoft.com/office/powerpoint/2010/main" val="16289044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Khi</a:t>
            </a:r>
            <a:r>
              <a:rPr lang="en-US" dirty="0" smtClean="0"/>
              <a:t> </a:t>
            </a:r>
            <a:r>
              <a:rPr lang="en-US" dirty="0" err="1" smtClean="0"/>
              <a:t>bệnh</a:t>
            </a:r>
            <a:r>
              <a:rPr lang="en-US" baseline="0" dirty="0" smtClean="0"/>
              <a:t> </a:t>
            </a:r>
            <a:r>
              <a:rPr lang="en-US" baseline="0" dirty="0" err="1" smtClean="0"/>
              <a:t>nhân</a:t>
            </a:r>
            <a:r>
              <a:rPr lang="en-US" baseline="0" dirty="0" smtClean="0"/>
              <a:t> </a:t>
            </a:r>
            <a:r>
              <a:rPr lang="en-US" baseline="0" dirty="0" err="1" smtClean="0"/>
              <a:t>đến</a:t>
            </a:r>
            <a:r>
              <a:rPr lang="en-US" baseline="0" dirty="0" smtClean="0"/>
              <a:t> </a:t>
            </a:r>
            <a:r>
              <a:rPr lang="en-US" baseline="0" dirty="0" err="1" smtClean="0"/>
              <a:t>bệnh</a:t>
            </a:r>
            <a:r>
              <a:rPr lang="en-US" baseline="0" dirty="0" smtClean="0"/>
              <a:t> </a:t>
            </a:r>
            <a:r>
              <a:rPr lang="en-US" baseline="0" dirty="0" err="1" smtClean="0"/>
              <a:t>viện</a:t>
            </a:r>
            <a:r>
              <a:rPr lang="en-US" baseline="0" dirty="0" smtClean="0"/>
              <a:t>, </a:t>
            </a:r>
            <a:r>
              <a:rPr lang="en-US" baseline="0" dirty="0" err="1" smtClean="0"/>
              <a:t>thực</a:t>
            </a:r>
            <a:r>
              <a:rPr lang="en-US" baseline="0" dirty="0" smtClean="0"/>
              <a:t> </a:t>
            </a:r>
            <a:r>
              <a:rPr lang="en-US" baseline="0" dirty="0" err="1" smtClean="0"/>
              <a:t>hiện</a:t>
            </a:r>
            <a:r>
              <a:rPr lang="en-US" baseline="0" dirty="0" smtClean="0"/>
              <a:t> </a:t>
            </a:r>
            <a:r>
              <a:rPr lang="en-US" baseline="0" dirty="0" err="1" smtClean="0"/>
              <a:t>đăng</a:t>
            </a:r>
            <a:r>
              <a:rPr lang="en-US" baseline="0" dirty="0" smtClean="0"/>
              <a:t> </a:t>
            </a:r>
            <a:r>
              <a:rPr lang="en-US" baseline="0" dirty="0" err="1" smtClean="0"/>
              <a:t>kí</a:t>
            </a:r>
            <a:r>
              <a:rPr lang="en-US" baseline="0" dirty="0" smtClean="0"/>
              <a:t> </a:t>
            </a:r>
            <a:r>
              <a:rPr lang="en-US" baseline="0" dirty="0" err="1" smtClean="0"/>
              <a:t>khám</a:t>
            </a:r>
            <a:r>
              <a:rPr lang="en-US" baseline="0" dirty="0" smtClean="0"/>
              <a:t> </a:t>
            </a:r>
            <a:r>
              <a:rPr lang="en-US" baseline="0" dirty="0" err="1" smtClean="0"/>
              <a:t>lần</a:t>
            </a:r>
            <a:r>
              <a:rPr lang="en-US" baseline="0" dirty="0" smtClean="0"/>
              <a:t> </a:t>
            </a:r>
            <a:r>
              <a:rPr lang="en-US" baseline="0" dirty="0" err="1" smtClean="0"/>
              <a:t>đầu</a:t>
            </a:r>
            <a:r>
              <a:rPr lang="en-US" baseline="0" dirty="0" smtClean="0"/>
              <a:t> </a:t>
            </a:r>
            <a:r>
              <a:rPr lang="en-US" baseline="0" dirty="0" err="1" smtClean="0"/>
              <a:t>cho</a:t>
            </a:r>
            <a:r>
              <a:rPr lang="en-US" baseline="0" dirty="0" smtClean="0"/>
              <a:t> </a:t>
            </a:r>
            <a:r>
              <a:rPr lang="en-US" baseline="0" dirty="0" err="1" smtClean="0"/>
              <a:t>một</a:t>
            </a:r>
            <a:r>
              <a:rPr lang="en-US" baseline="0" dirty="0" smtClean="0"/>
              <a:t> </a:t>
            </a:r>
            <a:r>
              <a:rPr lang="en-US" baseline="0" dirty="0" err="1" smtClean="0"/>
              <a:t>đợt</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 (</a:t>
            </a:r>
            <a:r>
              <a:rPr lang="en-US" baseline="0" dirty="0" err="1" smtClean="0"/>
              <a:t>tức</a:t>
            </a:r>
            <a:r>
              <a:rPr lang="en-US" baseline="0" dirty="0" smtClean="0"/>
              <a:t> </a:t>
            </a:r>
            <a:r>
              <a:rPr lang="en-US" baseline="0" dirty="0" err="1" smtClean="0"/>
              <a:t>là</a:t>
            </a:r>
            <a:r>
              <a:rPr lang="en-US" baseline="0" dirty="0" smtClean="0"/>
              <a:t> 1 </a:t>
            </a:r>
            <a:r>
              <a:rPr lang="en-US" baseline="0" dirty="0" err="1" smtClean="0"/>
              <a:t>thực</a:t>
            </a:r>
            <a:r>
              <a:rPr lang="en-US" baseline="0" dirty="0" smtClean="0"/>
              <a:t> </a:t>
            </a:r>
            <a:r>
              <a:rPr lang="en-US" baseline="0" dirty="0" err="1" smtClean="0"/>
              <a:t>thể</a:t>
            </a:r>
            <a:r>
              <a:rPr lang="en-US" baseline="0" dirty="0" smtClean="0"/>
              <a:t> Medical Record </a:t>
            </a:r>
            <a:r>
              <a:rPr lang="en-US" baseline="0" dirty="0" err="1" smtClean="0"/>
              <a:t>mới</a:t>
            </a:r>
            <a:r>
              <a:rPr lang="en-US" baseline="0" dirty="0" smtClean="0"/>
              <a:t> </a:t>
            </a:r>
            <a:r>
              <a:rPr lang="en-US" baseline="0" dirty="0" err="1" smtClean="0"/>
              <a:t>được</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br>
              <a:rPr lang="en-US" baseline="0" dirty="0" smtClean="0"/>
            </a:br>
            <a:r>
              <a:rPr lang="en-US" baseline="0" dirty="0" smtClean="0"/>
              <a:t>1 </a:t>
            </a:r>
            <a:r>
              <a:rPr lang="en-US" baseline="0" dirty="0" err="1" smtClean="0"/>
              <a:t>thực</a:t>
            </a:r>
            <a:r>
              <a:rPr lang="en-US" baseline="0" dirty="0" smtClean="0"/>
              <a:t> </a:t>
            </a:r>
            <a:r>
              <a:rPr lang="en-US" baseline="0" dirty="0" err="1" smtClean="0"/>
              <a:t>thể</a:t>
            </a:r>
            <a:r>
              <a:rPr lang="en-US" baseline="0" dirty="0" smtClean="0"/>
              <a:t> Appointment </a:t>
            </a:r>
            <a:r>
              <a:rPr lang="en-US" baseline="0" dirty="0" err="1" smtClean="0"/>
              <a:t>mới</a:t>
            </a:r>
            <a:r>
              <a:rPr lang="en-US" baseline="0" dirty="0" smtClean="0"/>
              <a:t> </a:t>
            </a:r>
            <a:r>
              <a:rPr lang="en-US" baseline="0" dirty="0" err="1" smtClean="0"/>
              <a:t>được</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r>
              <a:rPr lang="en-US" baseline="0" dirty="0" err="1" smtClean="0"/>
              <a:t>và</a:t>
            </a:r>
            <a:r>
              <a:rPr lang="en-US" baseline="0" dirty="0" smtClean="0"/>
              <a:t> ở </a:t>
            </a:r>
            <a:r>
              <a:rPr lang="en-US" baseline="0" dirty="0" err="1" smtClean="0"/>
              <a:t>trạng</a:t>
            </a:r>
            <a:r>
              <a:rPr lang="en-US" baseline="0" dirty="0" smtClean="0"/>
              <a:t> </a:t>
            </a:r>
            <a:r>
              <a:rPr lang="en-US" baseline="0" dirty="0" err="1" smtClean="0"/>
              <a:t>thái</a:t>
            </a:r>
            <a:r>
              <a:rPr lang="en-US" baseline="0" dirty="0" smtClean="0"/>
              <a:t> Awaiting to </a:t>
            </a:r>
            <a:r>
              <a:rPr lang="en-US" baseline="0" dirty="0" err="1" smtClean="0"/>
              <a:t>examming</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sẽ</a:t>
            </a:r>
            <a:r>
              <a:rPr lang="en-US" baseline="0" dirty="0" smtClean="0"/>
              <a:t> </a:t>
            </a:r>
            <a:r>
              <a:rPr lang="en-US" baseline="0" dirty="0" err="1" smtClean="0"/>
              <a:t>chờ</a:t>
            </a:r>
            <a:r>
              <a:rPr lang="en-US" baseline="0" dirty="0" smtClean="0"/>
              <a:t> </a:t>
            </a:r>
            <a:r>
              <a:rPr lang="en-US" baseline="0" dirty="0" err="1" smtClean="0"/>
              <a:t>tới</a:t>
            </a:r>
            <a:r>
              <a:rPr lang="en-US" baseline="0" dirty="0" smtClean="0"/>
              <a:t> </a:t>
            </a:r>
            <a:r>
              <a:rPr lang="en-US" baseline="0" dirty="0" err="1" smtClean="0"/>
              <a:t>lượt</a:t>
            </a:r>
            <a:r>
              <a:rPr lang="en-US" baseline="0" dirty="0" smtClean="0"/>
              <a:t> </a:t>
            </a:r>
            <a:r>
              <a:rPr lang="en-US" baseline="0" dirty="0" err="1" smtClean="0"/>
              <a:t>mình</a:t>
            </a:r>
            <a:r>
              <a:rPr lang="en-US" baseline="0" dirty="0" smtClean="0"/>
              <a:t> </a:t>
            </a:r>
            <a:r>
              <a:rPr lang="en-US" baseline="0" dirty="0" err="1" smtClean="0"/>
              <a:t>vào</a:t>
            </a:r>
            <a:r>
              <a:rPr lang="en-US" baseline="0" dirty="0" smtClean="0"/>
              <a:t> </a:t>
            </a:r>
            <a:r>
              <a:rPr lang="en-US" baseline="0" dirty="0" err="1" smtClean="0"/>
              <a:t>phòng</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a:t>
            </a:r>
            <a:endParaRPr lang="en-US" dirty="0" smtClean="0"/>
          </a:p>
          <a:p>
            <a:endParaRPr lang="en-US" dirty="0"/>
          </a:p>
        </p:txBody>
      </p:sp>
    </p:spTree>
    <p:extLst>
      <p:ext uri="{BB962C8B-B14F-4D97-AF65-F5344CB8AC3E}">
        <p14:creationId xmlns:p14="http://schemas.microsoft.com/office/powerpoint/2010/main" val="14721857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Khi</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khám</a:t>
            </a:r>
            <a:r>
              <a:rPr lang="en-US" baseline="0" dirty="0" smtClean="0"/>
              <a:t> </a:t>
            </a:r>
            <a:r>
              <a:rPr lang="en-US" baseline="0" dirty="0" err="1" smtClean="0"/>
              <a:t>xong</a:t>
            </a:r>
            <a:r>
              <a:rPr lang="en-US" baseline="0" dirty="0" smtClean="0"/>
              <a:t>, </a:t>
            </a:r>
            <a:r>
              <a:rPr lang="en-US" baseline="0" dirty="0" err="1" smtClean="0"/>
              <a:t>thực</a:t>
            </a:r>
            <a:r>
              <a:rPr lang="en-US" baseline="0" dirty="0" smtClean="0"/>
              <a:t> </a:t>
            </a:r>
            <a:r>
              <a:rPr lang="en-US" baseline="0" dirty="0" err="1" smtClean="0"/>
              <a:t>hiện</a:t>
            </a:r>
            <a:r>
              <a:rPr lang="en-US" baseline="0" dirty="0" smtClean="0"/>
              <a:t> </a:t>
            </a:r>
            <a:r>
              <a:rPr lang="en-US" baseline="0" dirty="0" err="1" smtClean="0"/>
              <a:t>kê</a:t>
            </a:r>
            <a:r>
              <a:rPr lang="en-US" baseline="0" dirty="0" smtClean="0"/>
              <a:t> </a:t>
            </a:r>
            <a:r>
              <a:rPr lang="en-US" baseline="0" dirty="0" err="1" smtClean="0"/>
              <a:t>toa</a:t>
            </a:r>
            <a:r>
              <a:rPr lang="en-US" baseline="0" dirty="0" smtClean="0"/>
              <a:t> </a:t>
            </a:r>
            <a:r>
              <a:rPr lang="en-US" baseline="0" dirty="0" err="1" smtClean="0"/>
              <a:t>thuốc</a:t>
            </a:r>
            <a:r>
              <a:rPr lang="en-US" baseline="0" dirty="0" smtClean="0"/>
              <a:t>, </a:t>
            </a:r>
            <a:r>
              <a:rPr lang="en-US" baseline="0" dirty="0" err="1" smtClean="0"/>
              <a:t>phác</a:t>
            </a:r>
            <a:r>
              <a:rPr lang="en-US" baseline="0" dirty="0" smtClean="0"/>
              <a:t> </a:t>
            </a:r>
            <a:r>
              <a:rPr lang="en-US" baseline="0" dirty="0" err="1" smtClean="0"/>
              <a:t>đồ</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 chi </a:t>
            </a:r>
            <a:r>
              <a:rPr lang="en-US" baseline="0" dirty="0" err="1" smtClean="0"/>
              <a:t>tiết</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Appointment </a:t>
            </a:r>
            <a:r>
              <a:rPr lang="en-US" baseline="0" dirty="0" err="1" smtClean="0"/>
              <a:t>này</a:t>
            </a:r>
            <a:r>
              <a:rPr lang="en-US" baseline="0" dirty="0" smtClean="0"/>
              <a:t> </a:t>
            </a:r>
            <a:r>
              <a:rPr lang="en-US" baseline="0" dirty="0" err="1" smtClean="0"/>
              <a:t>sẽ</a:t>
            </a:r>
            <a:r>
              <a:rPr lang="en-US" baseline="0" dirty="0" smtClean="0"/>
              <a:t> </a:t>
            </a:r>
            <a:r>
              <a:rPr lang="en-US" baseline="0" dirty="0" err="1" smtClean="0"/>
              <a:t>chuyển</a:t>
            </a:r>
            <a:r>
              <a:rPr lang="en-US" baseline="0" dirty="0" smtClean="0"/>
              <a:t> sang </a:t>
            </a:r>
            <a:r>
              <a:rPr lang="en-US" baseline="0" dirty="0" err="1" smtClean="0"/>
              <a:t>trạng</a:t>
            </a:r>
            <a:r>
              <a:rPr lang="en-US" baseline="0" dirty="0" smtClean="0"/>
              <a:t> </a:t>
            </a:r>
            <a:r>
              <a:rPr lang="en-US" baseline="0" dirty="0" err="1" smtClean="0"/>
              <a:t>thái</a:t>
            </a:r>
            <a:r>
              <a:rPr lang="en-US" baseline="0" dirty="0" smtClean="0"/>
              <a:t> Finished.</a:t>
            </a:r>
            <a:endParaRPr lang="en-US" dirty="0" smtClean="0"/>
          </a:p>
          <a:p>
            <a:endParaRPr lang="en-US" dirty="0"/>
          </a:p>
        </p:txBody>
      </p:sp>
    </p:spTree>
    <p:extLst>
      <p:ext uri="{BB962C8B-B14F-4D97-AF65-F5344CB8AC3E}">
        <p14:creationId xmlns:p14="http://schemas.microsoft.com/office/powerpoint/2010/main" val="2661468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Sau </a:t>
            </a:r>
            <a:r>
              <a:rPr lang="en-US" dirty="0" err="1" smtClean="0"/>
              <a:t>đây</a:t>
            </a:r>
            <a:r>
              <a:rPr lang="en-US" baseline="0" dirty="0" smtClean="0"/>
              <a:t> </a:t>
            </a: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trình</a:t>
            </a:r>
            <a:r>
              <a:rPr lang="en-US" baseline="0" dirty="0" smtClean="0"/>
              <a:t> </a:t>
            </a:r>
            <a:r>
              <a:rPr lang="en-US" baseline="0" dirty="0" err="1" smtClean="0"/>
              <a:t>bày</a:t>
            </a:r>
            <a:r>
              <a:rPr lang="en-US" baseline="0" dirty="0" smtClean="0"/>
              <a:t> </a:t>
            </a:r>
            <a:r>
              <a:rPr lang="en-US" baseline="0" dirty="0" err="1" smtClean="0"/>
              <a:t>về</a:t>
            </a:r>
            <a:r>
              <a:rPr lang="en-US" baseline="0" dirty="0" smtClean="0"/>
              <a:t> </a:t>
            </a:r>
            <a:r>
              <a:rPr lang="en-US" baseline="0" dirty="0" err="1" smtClean="0"/>
              <a:t>quy</a:t>
            </a:r>
            <a:r>
              <a:rPr lang="en-US" baseline="0" dirty="0" smtClean="0"/>
              <a:t> </a:t>
            </a:r>
            <a:r>
              <a:rPr lang="en-US" baseline="0" dirty="0" err="1" smtClean="0"/>
              <a:t>trình</a:t>
            </a:r>
            <a:r>
              <a:rPr lang="en-US" baseline="0" dirty="0" smtClean="0"/>
              <a:t> </a:t>
            </a:r>
            <a:r>
              <a:rPr lang="en-US" baseline="0" dirty="0" err="1" smtClean="0"/>
              <a:t>chuyển</a:t>
            </a:r>
            <a:r>
              <a:rPr lang="en-US" baseline="0" dirty="0" smtClean="0"/>
              <a:t> </a:t>
            </a:r>
            <a:r>
              <a:rPr lang="en-US" baseline="0" dirty="0" err="1" smtClean="0"/>
              <a:t>đổi</a:t>
            </a:r>
            <a:r>
              <a:rPr lang="en-US" baseline="0" dirty="0" smtClean="0"/>
              <a:t> </a:t>
            </a:r>
            <a:r>
              <a:rPr lang="en-US" baseline="0" dirty="0" err="1" smtClean="0"/>
              <a:t>trạng</a:t>
            </a:r>
            <a:r>
              <a:rPr lang="en-US" baseline="0" dirty="0" smtClean="0"/>
              <a:t> </a:t>
            </a:r>
            <a:r>
              <a:rPr lang="en-US" baseline="0" dirty="0" err="1" smtClean="0"/>
              <a:t>thái</a:t>
            </a:r>
            <a:r>
              <a:rPr lang="en-US" baseline="0" dirty="0" smtClean="0"/>
              <a:t> </a:t>
            </a:r>
            <a:r>
              <a:rPr lang="en-US" baseline="0" dirty="0" err="1" smtClean="0"/>
              <a:t>của</a:t>
            </a:r>
            <a:r>
              <a:rPr lang="en-US" baseline="0" dirty="0" smtClean="0"/>
              <a:t> 1 medical record. </a:t>
            </a:r>
            <a:br>
              <a:rPr lang="en-US" baseline="0" dirty="0" smtClean="0"/>
            </a:br>
            <a:r>
              <a:rPr lang="en-US" baseline="0" dirty="0" smtClean="0"/>
              <a:t>Ở </a:t>
            </a:r>
            <a:r>
              <a:rPr lang="en-US" baseline="0" dirty="0" err="1" smtClean="0"/>
              <a:t>đây</a:t>
            </a:r>
            <a:r>
              <a:rPr lang="en-US" baseline="0" dirty="0" smtClean="0"/>
              <a:t> </a:t>
            </a: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lưu</a:t>
            </a:r>
            <a:r>
              <a:rPr lang="en-US" baseline="0" dirty="0" smtClean="0"/>
              <a:t> ý </a:t>
            </a:r>
            <a:r>
              <a:rPr lang="en-US" baseline="0" dirty="0" err="1" smtClean="0"/>
              <a:t>rằng</a:t>
            </a:r>
            <a:r>
              <a:rPr lang="en-US" baseline="0" dirty="0" smtClean="0"/>
              <a:t> : </a:t>
            </a:r>
            <a:r>
              <a:rPr lang="en-US" baseline="0" dirty="0" err="1" smtClean="0"/>
              <a:t>Trong</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1 Medical Record </a:t>
            </a:r>
            <a:r>
              <a:rPr lang="en-US" baseline="0" dirty="0" err="1" smtClean="0"/>
              <a:t>đại</a:t>
            </a:r>
            <a:r>
              <a:rPr lang="en-US" baseline="0" dirty="0" smtClean="0"/>
              <a:t> </a:t>
            </a:r>
            <a:r>
              <a:rPr lang="en-US" baseline="0" dirty="0" err="1" smtClean="0"/>
              <a:t>diện</a:t>
            </a:r>
            <a:r>
              <a:rPr lang="en-US" baseline="0" dirty="0" smtClean="0"/>
              <a:t> </a:t>
            </a:r>
            <a:r>
              <a:rPr lang="en-US" baseline="0" dirty="0" err="1" smtClean="0"/>
              <a:t>cho</a:t>
            </a:r>
            <a:r>
              <a:rPr lang="en-US" baseline="0" dirty="0" smtClean="0"/>
              <a:t> </a:t>
            </a:r>
            <a:r>
              <a:rPr lang="en-US" baseline="0" dirty="0" err="1" smtClean="0"/>
              <a:t>hồ</a:t>
            </a:r>
            <a:r>
              <a:rPr lang="en-US" baseline="0" dirty="0" smtClean="0"/>
              <a:t> </a:t>
            </a:r>
            <a:r>
              <a:rPr lang="en-US" baseline="0" dirty="0" err="1" smtClean="0"/>
              <a:t>sơ</a:t>
            </a:r>
            <a:r>
              <a:rPr lang="en-US" baseline="0" dirty="0" smtClean="0"/>
              <a:t> </a:t>
            </a:r>
            <a:r>
              <a:rPr lang="en-US" baseline="0" dirty="0" err="1" smtClean="0"/>
              <a:t>của</a:t>
            </a:r>
            <a:r>
              <a:rPr lang="en-US" baseline="0" dirty="0" smtClean="0"/>
              <a:t> 1 </a:t>
            </a:r>
            <a:r>
              <a:rPr lang="en-US" baseline="0" dirty="0" err="1" smtClean="0"/>
              <a:t>đợt</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a:t>
            </a:r>
          </a:p>
          <a:p>
            <a:r>
              <a:rPr lang="en-US" baseline="0" dirty="0" err="1" smtClean="0"/>
              <a:t>Lần</a:t>
            </a:r>
            <a:r>
              <a:rPr lang="en-US" baseline="0" dirty="0" smtClean="0"/>
              <a:t> </a:t>
            </a:r>
            <a:r>
              <a:rPr lang="en-US" baseline="0" dirty="0" err="1" smtClean="0"/>
              <a:t>đầu</a:t>
            </a:r>
            <a:r>
              <a:rPr lang="en-US" baseline="0" dirty="0" smtClean="0"/>
              <a:t> </a:t>
            </a:r>
            <a:r>
              <a:rPr lang="en-US" baseline="0" dirty="0" err="1" smtClean="0"/>
              <a:t>tiên</a:t>
            </a:r>
            <a:r>
              <a:rPr lang="en-US" baseline="0" dirty="0" smtClean="0"/>
              <a:t> </a:t>
            </a:r>
            <a:r>
              <a:rPr lang="en-US" baseline="0" dirty="0" err="1" smtClean="0"/>
              <a:t>khi</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đi</a:t>
            </a:r>
            <a:r>
              <a:rPr lang="en-US" baseline="0" dirty="0" smtClean="0"/>
              <a:t> </a:t>
            </a:r>
            <a:r>
              <a:rPr lang="en-US" baseline="0" dirty="0" err="1" smtClean="0"/>
              <a:t>khám</a:t>
            </a:r>
            <a:r>
              <a:rPr lang="en-US" baseline="0" dirty="0" smtClean="0"/>
              <a:t> </a:t>
            </a:r>
            <a:r>
              <a:rPr lang="en-US" baseline="0" dirty="0" err="1" smtClean="0"/>
              <a:t>tại</a:t>
            </a:r>
            <a:r>
              <a:rPr lang="en-US" baseline="0" dirty="0" smtClean="0"/>
              <a:t> </a:t>
            </a:r>
            <a:r>
              <a:rPr lang="en-US" baseline="0" dirty="0" err="1" smtClean="0"/>
              <a:t>bệnh</a:t>
            </a:r>
            <a:r>
              <a:rPr lang="en-US" baseline="0" dirty="0" smtClean="0"/>
              <a:t> </a:t>
            </a:r>
            <a:r>
              <a:rPr lang="en-US" baseline="0" dirty="0" err="1" smtClean="0"/>
              <a:t>viện</a:t>
            </a:r>
            <a:r>
              <a:rPr lang="en-US" baseline="0" dirty="0" smtClean="0"/>
              <a:t>, </a:t>
            </a:r>
            <a:r>
              <a:rPr lang="en-US" baseline="0" dirty="0" err="1" smtClean="0"/>
              <a:t>sau</a:t>
            </a:r>
            <a:r>
              <a:rPr lang="en-US" baseline="0" dirty="0" smtClean="0"/>
              <a:t> </a:t>
            </a:r>
            <a:r>
              <a:rPr lang="en-US" baseline="0" dirty="0" err="1" smtClean="0"/>
              <a:t>khi</a:t>
            </a:r>
            <a:r>
              <a:rPr lang="en-US" baseline="0" dirty="0" smtClean="0"/>
              <a:t> </a:t>
            </a:r>
            <a:r>
              <a:rPr lang="en-US" baseline="0" dirty="0" err="1" smtClean="0"/>
              <a:t>thực</a:t>
            </a:r>
            <a:r>
              <a:rPr lang="en-US" baseline="0" dirty="0" smtClean="0"/>
              <a:t> </a:t>
            </a:r>
            <a:r>
              <a:rPr lang="en-US" baseline="0" dirty="0" err="1" smtClean="0"/>
              <a:t>hiện</a:t>
            </a:r>
            <a:r>
              <a:rPr lang="en-US" baseline="0" dirty="0" smtClean="0"/>
              <a:t> </a:t>
            </a:r>
            <a:r>
              <a:rPr lang="en-US" baseline="0" dirty="0" err="1" smtClean="0"/>
              <a:t>đăng</a:t>
            </a:r>
            <a:r>
              <a:rPr lang="en-US" baseline="0" dirty="0" smtClean="0"/>
              <a:t> </a:t>
            </a:r>
            <a:r>
              <a:rPr lang="en-US" baseline="0" dirty="0" err="1" smtClean="0"/>
              <a:t>kí</a:t>
            </a:r>
            <a:r>
              <a:rPr lang="en-US" baseline="0" dirty="0" smtClean="0"/>
              <a:t> </a:t>
            </a:r>
            <a:r>
              <a:rPr lang="en-US" baseline="0" dirty="0" err="1" smtClean="0"/>
              <a:t>khám</a:t>
            </a:r>
            <a:r>
              <a:rPr lang="en-US" baseline="0" dirty="0" smtClean="0"/>
              <a:t>, </a:t>
            </a:r>
            <a:r>
              <a:rPr lang="en-US" baseline="0" dirty="0" err="1" smtClean="0"/>
              <a:t>làm</a:t>
            </a:r>
            <a:r>
              <a:rPr lang="en-US" baseline="0" dirty="0" smtClean="0"/>
              <a:t> </a:t>
            </a:r>
            <a:r>
              <a:rPr lang="en-US" baseline="0" dirty="0" err="1" smtClean="0"/>
              <a:t>các</a:t>
            </a:r>
            <a:r>
              <a:rPr lang="en-US" baseline="0" dirty="0" smtClean="0"/>
              <a:t> </a:t>
            </a:r>
            <a:r>
              <a:rPr lang="en-US" baseline="0" dirty="0" err="1" smtClean="0"/>
              <a:t>bước</a:t>
            </a:r>
            <a:r>
              <a:rPr lang="en-US" baseline="0" dirty="0" smtClean="0"/>
              <a:t> </a:t>
            </a:r>
            <a:r>
              <a:rPr lang="en-US" baseline="0" dirty="0" err="1" smtClean="0"/>
              <a:t>xét</a:t>
            </a:r>
            <a:r>
              <a:rPr lang="en-US" baseline="0" dirty="0" smtClean="0"/>
              <a:t> </a:t>
            </a:r>
            <a:r>
              <a:rPr lang="en-US" baseline="0" dirty="0" err="1" smtClean="0"/>
              <a:t>nghiệm</a:t>
            </a:r>
            <a:r>
              <a:rPr lang="en-US" baseline="0" dirty="0" smtClean="0"/>
              <a:t>, </a:t>
            </a:r>
            <a:r>
              <a:rPr lang="en-US" baseline="0" dirty="0" err="1" smtClean="0"/>
              <a:t>khảo</a:t>
            </a:r>
            <a:r>
              <a:rPr lang="en-US" baseline="0" dirty="0" smtClean="0"/>
              <a:t> </a:t>
            </a:r>
            <a:r>
              <a:rPr lang="en-US" baseline="0" dirty="0" err="1" smtClean="0"/>
              <a:t>sát</a:t>
            </a:r>
            <a:r>
              <a:rPr lang="en-US" baseline="0" dirty="0" smtClean="0"/>
              <a:t> </a:t>
            </a:r>
            <a:r>
              <a:rPr lang="en-US" baseline="0" dirty="0" err="1" smtClean="0"/>
              <a:t>dinh</a:t>
            </a:r>
            <a:r>
              <a:rPr lang="en-US" baseline="0" dirty="0" smtClean="0"/>
              <a:t> </a:t>
            </a:r>
            <a:r>
              <a:rPr lang="en-US" baseline="0" dirty="0" err="1" smtClean="0"/>
              <a:t>dưỡng</a:t>
            </a:r>
            <a:r>
              <a:rPr lang="en-US" baseline="0" dirty="0" smtClean="0"/>
              <a:t> … 1 Medical record </a:t>
            </a:r>
            <a:r>
              <a:rPr lang="en-US" baseline="0" dirty="0" err="1" smtClean="0"/>
              <a:t>mới</a:t>
            </a:r>
            <a:r>
              <a:rPr lang="en-US" baseline="0" dirty="0" smtClean="0"/>
              <a:t> </a:t>
            </a:r>
            <a:r>
              <a:rPr lang="en-US" baseline="0" dirty="0" err="1" smtClean="0"/>
              <a:t>được</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r>
              <a:rPr lang="en-US" baseline="0" dirty="0" err="1" smtClean="0"/>
              <a:t>sẽ</a:t>
            </a:r>
            <a:r>
              <a:rPr lang="en-US" baseline="0" dirty="0" smtClean="0"/>
              <a:t> ở </a:t>
            </a:r>
            <a:r>
              <a:rPr lang="en-US" baseline="0" dirty="0" err="1" smtClean="0"/>
              <a:t>trạng</a:t>
            </a:r>
            <a:r>
              <a:rPr lang="en-US" baseline="0" dirty="0" smtClean="0"/>
              <a:t> </a:t>
            </a:r>
            <a:r>
              <a:rPr lang="en-US" baseline="0" dirty="0" err="1" smtClean="0"/>
              <a:t>thái</a:t>
            </a:r>
            <a:r>
              <a:rPr lang="en-US" baseline="0" dirty="0" smtClean="0"/>
              <a:t> “Awaiting to </a:t>
            </a:r>
            <a:r>
              <a:rPr lang="en-US" baseline="0" dirty="0" err="1" smtClean="0"/>
              <a:t>examming</a:t>
            </a:r>
            <a:r>
              <a:rPr lang="en-US" baseline="0" dirty="0" smtClean="0"/>
              <a:t>”.</a:t>
            </a:r>
            <a:endParaRPr lang="en-US" dirty="0" smtClean="0"/>
          </a:p>
          <a:p>
            <a:endParaRPr lang="en-US" dirty="0"/>
          </a:p>
        </p:txBody>
      </p:sp>
    </p:spTree>
    <p:extLst>
      <p:ext uri="{BB962C8B-B14F-4D97-AF65-F5344CB8AC3E}">
        <p14:creationId xmlns:p14="http://schemas.microsoft.com/office/powerpoint/2010/main" val="34662447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Trong</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kê</a:t>
            </a:r>
            <a:r>
              <a:rPr lang="en-US" baseline="0" dirty="0" smtClean="0"/>
              <a:t> </a:t>
            </a:r>
            <a:r>
              <a:rPr lang="en-US" baseline="0" dirty="0" err="1" smtClean="0"/>
              <a:t>toa</a:t>
            </a:r>
            <a:r>
              <a:rPr lang="en-US" baseline="0" dirty="0" smtClean="0"/>
              <a:t> </a:t>
            </a:r>
            <a:r>
              <a:rPr lang="en-US" baseline="0" dirty="0" err="1" smtClean="0"/>
              <a:t>thuốc</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có</a:t>
            </a:r>
            <a:r>
              <a:rPr lang="en-US" baseline="0" dirty="0" smtClean="0"/>
              <a:t> </a:t>
            </a:r>
            <a:r>
              <a:rPr lang="en-US" baseline="0" dirty="0" err="1" smtClean="0"/>
              <a:t>hẹn</a:t>
            </a:r>
            <a:r>
              <a:rPr lang="en-US" baseline="0" dirty="0" smtClean="0"/>
              <a:t> </a:t>
            </a:r>
            <a:r>
              <a:rPr lang="en-US" baseline="0" dirty="0" err="1" smtClean="0"/>
              <a:t>ngày</a:t>
            </a:r>
            <a:r>
              <a:rPr lang="en-US" baseline="0" dirty="0" smtClean="0"/>
              <a:t> </a:t>
            </a:r>
            <a:r>
              <a:rPr lang="en-US" baseline="0" dirty="0" err="1" smtClean="0"/>
              <a:t>tái</a:t>
            </a:r>
            <a:r>
              <a:rPr lang="en-US" baseline="0" dirty="0" smtClean="0"/>
              <a:t> </a:t>
            </a:r>
            <a:r>
              <a:rPr lang="en-US" baseline="0" dirty="0" err="1" smtClean="0"/>
              <a:t>khám</a:t>
            </a:r>
            <a:r>
              <a:rPr lang="en-US" baseline="0" dirty="0" smtClean="0"/>
              <a:t>. </a:t>
            </a:r>
            <a:r>
              <a:rPr lang="en-US" baseline="0" dirty="0" err="1" smtClean="0"/>
              <a:t>Vì</a:t>
            </a:r>
            <a:r>
              <a:rPr lang="en-US" baseline="0" dirty="0" smtClean="0"/>
              <a:t> </a:t>
            </a:r>
            <a:r>
              <a:rPr lang="en-US" baseline="0" dirty="0" err="1" smtClean="0"/>
              <a:t>vậy</a:t>
            </a:r>
            <a:r>
              <a:rPr lang="en-US" baseline="0" dirty="0" smtClean="0"/>
              <a:t>, 1 </a:t>
            </a:r>
            <a:r>
              <a:rPr lang="en-US" baseline="0" dirty="0" err="1" smtClean="0"/>
              <a:t>thực</a:t>
            </a:r>
            <a:r>
              <a:rPr lang="en-US" baseline="0" dirty="0" smtClean="0"/>
              <a:t> </a:t>
            </a:r>
            <a:r>
              <a:rPr lang="en-US" baseline="0" dirty="0" err="1" smtClean="0"/>
              <a:t>thể</a:t>
            </a:r>
            <a:r>
              <a:rPr lang="en-US" baseline="0" dirty="0" smtClean="0"/>
              <a:t> Appointment </a:t>
            </a:r>
            <a:r>
              <a:rPr lang="en-US" baseline="0" dirty="0" err="1" smtClean="0"/>
              <a:t>mới</a:t>
            </a:r>
            <a:r>
              <a:rPr lang="en-US" baseline="0" dirty="0" smtClean="0"/>
              <a:t> </a:t>
            </a:r>
            <a:r>
              <a:rPr lang="en-US" baseline="0" dirty="0" err="1" smtClean="0"/>
              <a:t>được</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r>
              <a:rPr lang="en-US" baseline="0" dirty="0" err="1" smtClean="0"/>
              <a:t>và</a:t>
            </a:r>
            <a:r>
              <a:rPr lang="en-US" baseline="0" dirty="0" smtClean="0"/>
              <a:t> ở </a:t>
            </a:r>
            <a:r>
              <a:rPr lang="en-US" baseline="0" dirty="0" err="1" smtClean="0"/>
              <a:t>trạng</a:t>
            </a:r>
            <a:r>
              <a:rPr lang="en-US" baseline="0" dirty="0" smtClean="0"/>
              <a:t> </a:t>
            </a:r>
            <a:r>
              <a:rPr lang="en-US" baseline="0" dirty="0" err="1" smtClean="0"/>
              <a:t>thái</a:t>
            </a:r>
            <a:r>
              <a:rPr lang="en-US" baseline="0" dirty="0" smtClean="0"/>
              <a:t> </a:t>
            </a:r>
            <a:r>
              <a:rPr lang="en-US" baseline="0" dirty="0" err="1" smtClean="0"/>
              <a:t>là</a:t>
            </a:r>
            <a:r>
              <a:rPr lang="en-US" baseline="0" dirty="0" smtClean="0"/>
              <a:t> Entry.</a:t>
            </a:r>
            <a:endParaRPr lang="en-US" dirty="0" smtClean="0"/>
          </a:p>
          <a:p>
            <a:endParaRPr lang="en-US" dirty="0"/>
          </a:p>
        </p:txBody>
      </p:sp>
    </p:spTree>
    <p:extLst>
      <p:ext uri="{BB962C8B-B14F-4D97-AF65-F5344CB8AC3E}">
        <p14:creationId xmlns:p14="http://schemas.microsoft.com/office/powerpoint/2010/main" val="14325708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Dựa</a:t>
            </a:r>
            <a:r>
              <a:rPr lang="en-US" baseline="0" dirty="0" smtClean="0"/>
              <a:t> </a:t>
            </a:r>
            <a:r>
              <a:rPr lang="en-US" baseline="0" dirty="0" err="1" smtClean="0"/>
              <a:t>theo</a:t>
            </a:r>
            <a:r>
              <a:rPr lang="en-US" baseline="0" dirty="0" smtClean="0"/>
              <a:t> </a:t>
            </a:r>
            <a:r>
              <a:rPr lang="en-US" baseline="0" dirty="0" err="1" smtClean="0"/>
              <a:t>lịch</a:t>
            </a:r>
            <a:r>
              <a:rPr lang="en-US" baseline="0" dirty="0" smtClean="0"/>
              <a:t> </a:t>
            </a:r>
            <a:r>
              <a:rPr lang="en-US" baseline="0" dirty="0" err="1" smtClean="0"/>
              <a:t>hẹn</a:t>
            </a:r>
            <a:r>
              <a:rPr lang="en-US" baseline="0" dirty="0" smtClean="0"/>
              <a:t> </a:t>
            </a:r>
            <a:r>
              <a:rPr lang="en-US" baseline="0" dirty="0" err="1" smtClean="0"/>
              <a:t>tái</a:t>
            </a:r>
            <a:r>
              <a:rPr lang="en-US" baseline="0" dirty="0" smtClean="0"/>
              <a:t> </a:t>
            </a:r>
            <a:r>
              <a:rPr lang="en-US" baseline="0" dirty="0" err="1" smtClean="0"/>
              <a:t>khám</a:t>
            </a:r>
            <a:r>
              <a:rPr lang="en-US" baseline="0" dirty="0" smtClean="0"/>
              <a:t> </a:t>
            </a:r>
            <a:r>
              <a:rPr lang="en-US" baseline="0" dirty="0" err="1" smtClean="0"/>
              <a:t>này</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sẽ</a:t>
            </a:r>
            <a:r>
              <a:rPr lang="en-US" baseline="0" dirty="0" smtClean="0"/>
              <a:t> </a:t>
            </a:r>
            <a:r>
              <a:rPr lang="en-US" baseline="0" dirty="0" err="1" smtClean="0"/>
              <a:t>tiếp</a:t>
            </a:r>
            <a:r>
              <a:rPr lang="en-US" baseline="0" dirty="0" smtClean="0"/>
              <a:t> </a:t>
            </a:r>
            <a:r>
              <a:rPr lang="en-US" baseline="0" dirty="0" err="1" smtClean="0"/>
              <a:t>tục</a:t>
            </a:r>
            <a:r>
              <a:rPr lang="en-US" baseline="0" dirty="0" smtClean="0"/>
              <a:t> </a:t>
            </a:r>
            <a:r>
              <a:rPr lang="en-US" baseline="0" dirty="0" err="1" smtClean="0"/>
              <a:t>tái</a:t>
            </a:r>
            <a:r>
              <a:rPr lang="en-US" baseline="0" dirty="0" smtClean="0"/>
              <a:t> </a:t>
            </a:r>
            <a:r>
              <a:rPr lang="en-US" baseline="0" dirty="0" err="1" smtClean="0"/>
              <a:t>khám</a:t>
            </a:r>
            <a:r>
              <a:rPr lang="en-US" baseline="0" dirty="0" smtClean="0"/>
              <a:t> </a:t>
            </a:r>
            <a:r>
              <a:rPr lang="en-US" baseline="0" dirty="0" err="1" smtClean="0"/>
              <a:t>theo</a:t>
            </a:r>
            <a:r>
              <a:rPr lang="en-US" baseline="0" dirty="0" smtClean="0"/>
              <a:t> </a:t>
            </a:r>
            <a:r>
              <a:rPr lang="en-US" baseline="0" dirty="0" err="1" smtClean="0"/>
              <a:t>lịch</a:t>
            </a:r>
            <a:r>
              <a:rPr lang="en-US" baseline="0" dirty="0" smtClean="0"/>
              <a:t> </a:t>
            </a:r>
            <a:r>
              <a:rPr lang="en-US" baseline="0" dirty="0" err="1" smtClean="0"/>
              <a:t>hẹn</a:t>
            </a:r>
            <a:r>
              <a:rPr lang="en-US" baseline="0" dirty="0" smtClean="0"/>
              <a:t>. </a:t>
            </a:r>
            <a:r>
              <a:rPr lang="en-US" baseline="0" dirty="0" err="1" smtClean="0"/>
              <a:t>Đến</a:t>
            </a:r>
            <a:r>
              <a:rPr lang="en-US" baseline="0" dirty="0" smtClean="0"/>
              <a:t> </a:t>
            </a:r>
            <a:r>
              <a:rPr lang="en-US" baseline="0" dirty="0" err="1" smtClean="0"/>
              <a:t>ngày</a:t>
            </a:r>
            <a:r>
              <a:rPr lang="en-US" baseline="0" dirty="0" smtClean="0"/>
              <a:t> </a:t>
            </a:r>
            <a:r>
              <a:rPr lang="en-US" baseline="0" dirty="0" err="1" smtClean="0"/>
              <a:t>đi</a:t>
            </a:r>
            <a:r>
              <a:rPr lang="en-US" baseline="0" dirty="0" smtClean="0"/>
              <a:t> </a:t>
            </a:r>
            <a:r>
              <a:rPr lang="en-US" baseline="0" dirty="0" err="1" smtClean="0"/>
              <a:t>khám</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đến</a:t>
            </a:r>
            <a:r>
              <a:rPr lang="en-US" baseline="0" dirty="0" smtClean="0"/>
              <a:t> </a:t>
            </a:r>
            <a:r>
              <a:rPr lang="en-US" baseline="0" dirty="0" err="1" smtClean="0"/>
              <a:t>bệnh</a:t>
            </a:r>
            <a:r>
              <a:rPr lang="en-US" baseline="0" dirty="0" smtClean="0"/>
              <a:t> </a:t>
            </a:r>
            <a:r>
              <a:rPr lang="en-US" baseline="0" dirty="0" err="1" smtClean="0"/>
              <a:t>viện</a:t>
            </a:r>
            <a:r>
              <a:rPr lang="en-US" baseline="0" dirty="0" smtClean="0"/>
              <a:t> </a:t>
            </a:r>
            <a:r>
              <a:rPr lang="en-US" baseline="0" dirty="0" err="1" smtClean="0"/>
              <a:t>làm</a:t>
            </a:r>
            <a:r>
              <a:rPr lang="en-US" baseline="0" dirty="0" smtClean="0"/>
              <a:t> </a:t>
            </a:r>
            <a:r>
              <a:rPr lang="en-US" baseline="0" dirty="0" err="1" smtClean="0"/>
              <a:t>thủ</a:t>
            </a:r>
            <a:r>
              <a:rPr lang="en-US" baseline="0" dirty="0" smtClean="0"/>
              <a:t> </a:t>
            </a:r>
            <a:r>
              <a:rPr lang="en-US" baseline="0" dirty="0" err="1" smtClean="0"/>
              <a:t>tục</a:t>
            </a:r>
            <a:r>
              <a:rPr lang="en-US" baseline="0" dirty="0" smtClean="0"/>
              <a:t> </a:t>
            </a:r>
            <a:r>
              <a:rPr lang="en-US" baseline="0" dirty="0" err="1" smtClean="0"/>
              <a:t>dk</a:t>
            </a:r>
            <a:r>
              <a:rPr lang="en-US" baseline="0" dirty="0" smtClean="0"/>
              <a:t> </a:t>
            </a:r>
            <a:r>
              <a:rPr lang="en-US" baseline="0" dirty="0" err="1" smtClean="0"/>
              <a:t>khám</a:t>
            </a:r>
            <a:r>
              <a:rPr lang="en-US" baseline="0" dirty="0" smtClean="0"/>
              <a:t> </a:t>
            </a:r>
            <a:r>
              <a:rPr lang="en-US" baseline="0" dirty="0" err="1" smtClean="0"/>
              <a:t>và</a:t>
            </a:r>
            <a:r>
              <a:rPr lang="en-US" baseline="0" dirty="0" smtClean="0"/>
              <a:t> </a:t>
            </a:r>
            <a:r>
              <a:rPr lang="en-US" baseline="0" dirty="0" err="1" smtClean="0"/>
              <a:t>làm</a:t>
            </a:r>
            <a:r>
              <a:rPr lang="en-US" baseline="0" dirty="0" smtClean="0"/>
              <a:t> </a:t>
            </a:r>
            <a:r>
              <a:rPr lang="en-US" baseline="0" dirty="0" err="1" smtClean="0"/>
              <a:t>các</a:t>
            </a:r>
            <a:r>
              <a:rPr lang="en-US" baseline="0" dirty="0" smtClean="0"/>
              <a:t> </a:t>
            </a:r>
            <a:r>
              <a:rPr lang="en-US" baseline="0" dirty="0" err="1" smtClean="0"/>
              <a:t>xét</a:t>
            </a:r>
            <a:r>
              <a:rPr lang="en-US" baseline="0" dirty="0" smtClean="0"/>
              <a:t> </a:t>
            </a:r>
            <a:r>
              <a:rPr lang="en-US" baseline="0" dirty="0" err="1" smtClean="0"/>
              <a:t>nghiệm</a:t>
            </a:r>
            <a:r>
              <a:rPr lang="en-US" baseline="0" dirty="0" smtClean="0"/>
              <a:t> </a:t>
            </a:r>
            <a:r>
              <a:rPr lang="en-US" baseline="0" dirty="0" err="1" smtClean="0"/>
              <a:t>cơ</a:t>
            </a:r>
            <a:r>
              <a:rPr lang="en-US" baseline="0" dirty="0" smtClean="0"/>
              <a:t> </a:t>
            </a:r>
            <a:r>
              <a:rPr lang="en-US" baseline="0" dirty="0" err="1" smtClean="0"/>
              <a:t>bản</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Appointment </a:t>
            </a:r>
            <a:r>
              <a:rPr lang="en-US" baseline="0" dirty="0" err="1" smtClean="0"/>
              <a:t>sẽ</a:t>
            </a:r>
            <a:r>
              <a:rPr lang="en-US" baseline="0" dirty="0" smtClean="0"/>
              <a:t> </a:t>
            </a:r>
            <a:r>
              <a:rPr lang="en-US" baseline="0" dirty="0" err="1" smtClean="0"/>
              <a:t>chuyển</a:t>
            </a:r>
            <a:r>
              <a:rPr lang="en-US" baseline="0" dirty="0" smtClean="0"/>
              <a:t> sang </a:t>
            </a:r>
            <a:r>
              <a:rPr lang="en-US" baseline="0" dirty="0" err="1" smtClean="0"/>
              <a:t>trạng</a:t>
            </a:r>
            <a:r>
              <a:rPr lang="en-US" baseline="0" dirty="0" smtClean="0"/>
              <a:t> </a:t>
            </a:r>
            <a:r>
              <a:rPr lang="en-US" baseline="0" dirty="0" err="1" smtClean="0"/>
              <a:t>thái</a:t>
            </a:r>
            <a:r>
              <a:rPr lang="en-US" baseline="0" dirty="0" smtClean="0"/>
              <a:t> Awaiting to </a:t>
            </a:r>
            <a:r>
              <a:rPr lang="en-US" baseline="0" dirty="0" err="1" smtClean="0"/>
              <a:t>examming</a:t>
            </a:r>
            <a:r>
              <a:rPr lang="en-US" baseline="0" dirty="0" smtClean="0"/>
              <a:t>.</a:t>
            </a:r>
            <a:endParaRPr lang="en-US" dirty="0" smtClean="0"/>
          </a:p>
          <a:p>
            <a:endParaRPr lang="en-US" dirty="0"/>
          </a:p>
        </p:txBody>
      </p:sp>
    </p:spTree>
    <p:extLst>
      <p:ext uri="{BB962C8B-B14F-4D97-AF65-F5344CB8AC3E}">
        <p14:creationId xmlns:p14="http://schemas.microsoft.com/office/powerpoint/2010/main" val="14252754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Sau </a:t>
            </a:r>
            <a:r>
              <a:rPr lang="en-US" dirty="0" err="1" smtClean="0"/>
              <a:t>đó</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lại</a:t>
            </a:r>
            <a:r>
              <a:rPr lang="en-US" baseline="0" dirty="0" smtClean="0"/>
              <a:t> </a:t>
            </a:r>
            <a:r>
              <a:rPr lang="en-US" baseline="0" dirty="0" err="1" smtClean="0"/>
              <a:t>ra</a:t>
            </a:r>
            <a:r>
              <a:rPr lang="en-US" baseline="0" dirty="0" smtClean="0"/>
              <a:t> </a:t>
            </a:r>
            <a:r>
              <a:rPr lang="en-US" baseline="0" dirty="0" err="1" smtClean="0"/>
              <a:t>đơn</a:t>
            </a:r>
            <a:r>
              <a:rPr lang="en-US" baseline="0" dirty="0" smtClean="0"/>
              <a:t> </a:t>
            </a:r>
            <a:r>
              <a:rPr lang="en-US" baseline="0" dirty="0" err="1" smtClean="0"/>
              <a:t>thuốc</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Appointment </a:t>
            </a:r>
            <a:r>
              <a:rPr lang="en-US" baseline="0" dirty="0" err="1" smtClean="0"/>
              <a:t>lại</a:t>
            </a:r>
            <a:r>
              <a:rPr lang="en-US" baseline="0" dirty="0" smtClean="0"/>
              <a:t> </a:t>
            </a:r>
            <a:r>
              <a:rPr lang="en-US" baseline="0" dirty="0" err="1" smtClean="0"/>
              <a:t>tiếp</a:t>
            </a:r>
            <a:r>
              <a:rPr lang="en-US" baseline="0" dirty="0" smtClean="0"/>
              <a:t> </a:t>
            </a:r>
            <a:r>
              <a:rPr lang="en-US" baseline="0" dirty="0" err="1" smtClean="0"/>
              <a:t>tục</a:t>
            </a:r>
            <a:r>
              <a:rPr lang="en-US" baseline="0" dirty="0" smtClean="0"/>
              <a:t> </a:t>
            </a:r>
            <a:r>
              <a:rPr lang="en-US" baseline="0" dirty="0" err="1" smtClean="0"/>
              <a:t>chuyển</a:t>
            </a:r>
            <a:r>
              <a:rPr lang="en-US" baseline="0" dirty="0" smtClean="0"/>
              <a:t> sang </a:t>
            </a:r>
            <a:r>
              <a:rPr lang="en-US" baseline="0" dirty="0" err="1" smtClean="0"/>
              <a:t>trạng</a:t>
            </a:r>
            <a:r>
              <a:rPr lang="en-US" baseline="0" dirty="0" smtClean="0"/>
              <a:t> </a:t>
            </a:r>
            <a:r>
              <a:rPr lang="en-US" baseline="0" dirty="0" err="1" smtClean="0"/>
              <a:t>thái</a:t>
            </a:r>
            <a:r>
              <a:rPr lang="en-US" baseline="0" dirty="0" smtClean="0"/>
              <a:t> </a:t>
            </a:r>
            <a:r>
              <a:rPr lang="en-US" baseline="0" dirty="0" err="1" smtClean="0"/>
              <a:t>Finised</a:t>
            </a:r>
            <a:r>
              <a:rPr lang="en-US" baseline="0" dirty="0" smtClean="0"/>
              <a:t>.</a:t>
            </a:r>
          </a:p>
          <a:p>
            <a:r>
              <a:rPr lang="en-US" baseline="0" dirty="0" err="1" smtClean="0"/>
              <a:t>Cứ</a:t>
            </a:r>
            <a:r>
              <a:rPr lang="en-US" baseline="0" dirty="0" smtClean="0"/>
              <a:t> </a:t>
            </a:r>
            <a:r>
              <a:rPr lang="en-US" baseline="0" dirty="0" err="1" smtClean="0"/>
              <a:t>như</a:t>
            </a:r>
            <a:r>
              <a:rPr lang="en-US" baseline="0" dirty="0" smtClean="0"/>
              <a:t> </a:t>
            </a:r>
            <a:r>
              <a:rPr lang="en-US" baseline="0" dirty="0" err="1" smtClean="0"/>
              <a:t>vậy</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tạo</a:t>
            </a:r>
            <a:r>
              <a:rPr lang="en-US" baseline="0" dirty="0" smtClean="0"/>
              <a:t> </a:t>
            </a:r>
            <a:r>
              <a:rPr lang="en-US" baseline="0" dirty="0" err="1" smtClean="0"/>
              <a:t>ra</a:t>
            </a:r>
            <a:r>
              <a:rPr lang="en-US" baseline="0" dirty="0" smtClean="0"/>
              <a:t> </a:t>
            </a:r>
            <a:r>
              <a:rPr lang="en-US" baseline="0" dirty="0" err="1" smtClean="0"/>
              <a:t>các</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Appointment </a:t>
            </a:r>
            <a:r>
              <a:rPr lang="en-US" baseline="0" dirty="0" err="1" smtClean="0"/>
              <a:t>và</a:t>
            </a:r>
            <a:r>
              <a:rPr lang="en-US" baseline="0" dirty="0" smtClean="0"/>
              <a:t> </a:t>
            </a:r>
            <a:r>
              <a:rPr lang="en-US" baseline="0" dirty="0" err="1" smtClean="0"/>
              <a:t>chuyển</a:t>
            </a:r>
            <a:r>
              <a:rPr lang="en-US" baseline="0" dirty="0" smtClean="0"/>
              <a:t> </a:t>
            </a:r>
            <a:r>
              <a:rPr lang="en-US" baseline="0" dirty="0" err="1" smtClean="0"/>
              <a:t>đổi</a:t>
            </a:r>
            <a:r>
              <a:rPr lang="en-US" baseline="0" dirty="0" smtClean="0"/>
              <a:t> </a:t>
            </a:r>
            <a:r>
              <a:rPr lang="en-US" baseline="0" dirty="0" err="1" smtClean="0"/>
              <a:t>trạng</a:t>
            </a:r>
            <a:r>
              <a:rPr lang="en-US" baseline="0" dirty="0" smtClean="0"/>
              <a:t> </a:t>
            </a:r>
            <a:r>
              <a:rPr lang="en-US" baseline="0" dirty="0" err="1" smtClean="0"/>
              <a:t>thái</a:t>
            </a:r>
            <a:r>
              <a:rPr lang="en-US" baseline="0" dirty="0" smtClean="0"/>
              <a:t> </a:t>
            </a:r>
            <a:r>
              <a:rPr lang="en-US" baseline="0" dirty="0" err="1" smtClean="0"/>
              <a:t>được</a:t>
            </a:r>
            <a:r>
              <a:rPr lang="en-US" baseline="0" dirty="0" smtClean="0"/>
              <a:t> </a:t>
            </a:r>
            <a:r>
              <a:rPr lang="en-US" baseline="0" dirty="0" err="1" smtClean="0"/>
              <a:t>lặp</a:t>
            </a:r>
            <a:r>
              <a:rPr lang="en-US" baseline="0" dirty="0" smtClean="0"/>
              <a:t> </a:t>
            </a:r>
            <a:r>
              <a:rPr lang="en-US" baseline="0" dirty="0" err="1" smtClean="0"/>
              <a:t>đi</a:t>
            </a:r>
            <a:r>
              <a:rPr lang="en-US" baseline="0" dirty="0" smtClean="0"/>
              <a:t> </a:t>
            </a:r>
            <a:r>
              <a:rPr lang="en-US" baseline="0" dirty="0" err="1" smtClean="0"/>
              <a:t>lặp</a:t>
            </a:r>
            <a:r>
              <a:rPr lang="en-US" baseline="0" dirty="0" smtClean="0"/>
              <a:t> </a:t>
            </a:r>
            <a:r>
              <a:rPr lang="en-US" baseline="0" dirty="0" err="1" smtClean="0"/>
              <a:t>lại</a:t>
            </a:r>
            <a:r>
              <a:rPr lang="en-US" baseline="0" dirty="0" smtClean="0"/>
              <a:t> </a:t>
            </a:r>
            <a:r>
              <a:rPr lang="en-US" baseline="0" dirty="0" err="1" smtClean="0"/>
              <a:t>đến</a:t>
            </a:r>
            <a:r>
              <a:rPr lang="en-US" baseline="0" dirty="0" smtClean="0"/>
              <a:t> </a:t>
            </a:r>
            <a:r>
              <a:rPr lang="en-US" baseline="0" dirty="0" err="1" smtClean="0"/>
              <a:t>khi</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khỏi</a:t>
            </a:r>
            <a:r>
              <a:rPr lang="en-US" baseline="0" dirty="0" smtClean="0"/>
              <a:t> </a:t>
            </a:r>
            <a:r>
              <a:rPr lang="en-US" baseline="0" dirty="0" err="1" smtClean="0"/>
              <a:t>bệnh</a:t>
            </a:r>
            <a:r>
              <a:rPr lang="en-US" baseline="0" dirty="0" smtClean="0"/>
              <a:t>.</a:t>
            </a:r>
            <a:endParaRPr lang="en-US" dirty="0" smtClean="0"/>
          </a:p>
          <a:p>
            <a:endParaRPr lang="en-US" dirty="0"/>
          </a:p>
        </p:txBody>
      </p:sp>
    </p:spTree>
    <p:extLst>
      <p:ext uri="{BB962C8B-B14F-4D97-AF65-F5344CB8AC3E}">
        <p14:creationId xmlns:p14="http://schemas.microsoft.com/office/powerpoint/2010/main" val="342572982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Như</a:t>
            </a:r>
            <a:r>
              <a:rPr lang="en-US" baseline="0" dirty="0" smtClean="0"/>
              <a:t> </a:t>
            </a:r>
            <a:r>
              <a:rPr lang="en-US" baseline="0" dirty="0" err="1" smtClean="0"/>
              <a:t>vậy</a:t>
            </a:r>
            <a:r>
              <a:rPr lang="en-US" baseline="0" dirty="0" smtClean="0"/>
              <a:t> </a:t>
            </a:r>
            <a:r>
              <a:rPr lang="en-US" baseline="0" dirty="0" err="1" smtClean="0"/>
              <a:t>tôi</a:t>
            </a:r>
            <a:r>
              <a:rPr lang="en-US" baseline="0" dirty="0" smtClean="0"/>
              <a:t> </a:t>
            </a:r>
            <a:r>
              <a:rPr lang="en-US" baseline="0" dirty="0" err="1" smtClean="0"/>
              <a:t>đã</a:t>
            </a:r>
            <a:r>
              <a:rPr lang="en-US" baseline="0" dirty="0" smtClean="0"/>
              <a:t> </a:t>
            </a:r>
            <a:r>
              <a:rPr lang="en-US" baseline="0" dirty="0" err="1" smtClean="0"/>
              <a:t>trình</a:t>
            </a:r>
            <a:r>
              <a:rPr lang="en-US" baseline="0" dirty="0" smtClean="0"/>
              <a:t> </a:t>
            </a:r>
            <a:r>
              <a:rPr lang="en-US" baseline="0" dirty="0" err="1" smtClean="0"/>
              <a:t>bày</a:t>
            </a:r>
            <a:r>
              <a:rPr lang="en-US" baseline="0" dirty="0" smtClean="0"/>
              <a:t> </a:t>
            </a:r>
            <a:r>
              <a:rPr lang="en-US" baseline="0" dirty="0" err="1" smtClean="0"/>
              <a:t>xong</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chuyển</a:t>
            </a:r>
            <a:r>
              <a:rPr lang="en-US" baseline="0" dirty="0" smtClean="0"/>
              <a:t> </a:t>
            </a:r>
            <a:r>
              <a:rPr lang="en-US" baseline="0" dirty="0" err="1" smtClean="0"/>
              <a:t>trạng</a:t>
            </a:r>
            <a:r>
              <a:rPr lang="en-US" baseline="0" dirty="0" smtClean="0"/>
              <a:t> </a:t>
            </a:r>
            <a:r>
              <a:rPr lang="en-US" baseline="0" dirty="0" err="1" smtClean="0"/>
              <a:t>thái</a:t>
            </a:r>
            <a:r>
              <a:rPr lang="en-US" baseline="0" dirty="0" smtClean="0"/>
              <a:t> </a:t>
            </a:r>
            <a:r>
              <a:rPr lang="en-US" baseline="0" dirty="0" err="1" smtClean="0"/>
              <a:t>của</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Appointment.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Sau </a:t>
            </a:r>
            <a:r>
              <a:rPr lang="en-US" baseline="0" dirty="0" err="1" smtClean="0"/>
              <a:t>đây</a:t>
            </a:r>
            <a:r>
              <a:rPr lang="en-US" baseline="0" dirty="0" smtClean="0"/>
              <a:t> </a:t>
            </a:r>
            <a:r>
              <a:rPr lang="en-US" baseline="0" dirty="0" err="1" smtClean="0"/>
              <a:t>tôi</a:t>
            </a:r>
            <a:r>
              <a:rPr lang="en-US" baseline="0" dirty="0" smtClean="0"/>
              <a:t> </a:t>
            </a:r>
            <a:r>
              <a:rPr lang="en-US" baseline="0" dirty="0" err="1" smtClean="0"/>
              <a:t>xin</a:t>
            </a:r>
            <a:r>
              <a:rPr lang="en-US" baseline="0" dirty="0" smtClean="0"/>
              <a:t> </a:t>
            </a:r>
            <a:r>
              <a:rPr lang="en-US" baseline="0" dirty="0" err="1" smtClean="0"/>
              <a:t>tiếp</a:t>
            </a:r>
            <a:r>
              <a:rPr lang="en-US" baseline="0" dirty="0" smtClean="0"/>
              <a:t> </a:t>
            </a:r>
            <a:r>
              <a:rPr lang="en-US" baseline="0" dirty="0" err="1" smtClean="0"/>
              <a:t>tục</a:t>
            </a:r>
            <a:r>
              <a:rPr lang="en-US" baseline="0" dirty="0" smtClean="0"/>
              <a:t> demo </a:t>
            </a:r>
            <a:r>
              <a:rPr lang="en-US" baseline="0" dirty="0" err="1" smtClean="0"/>
              <a:t>quy</a:t>
            </a:r>
            <a:r>
              <a:rPr lang="en-US" baseline="0" dirty="0" smtClean="0"/>
              <a:t> </a:t>
            </a:r>
            <a:r>
              <a:rPr lang="en-US" baseline="0" dirty="0" err="1" smtClean="0"/>
              <a:t>trình</a:t>
            </a:r>
            <a:r>
              <a:rPr lang="en-US" baseline="0" dirty="0" smtClean="0"/>
              <a:t> </a:t>
            </a:r>
            <a:r>
              <a:rPr lang="en-US" baseline="0" dirty="0" err="1" smtClean="0"/>
              <a:t>tái</a:t>
            </a:r>
            <a:r>
              <a:rPr lang="en-US" baseline="0" dirty="0" smtClean="0"/>
              <a:t> </a:t>
            </a:r>
            <a:r>
              <a:rPr lang="en-US" baseline="0" dirty="0" err="1" smtClean="0"/>
              <a:t>khám</a:t>
            </a:r>
            <a:r>
              <a:rPr lang="en-US" baseline="0" dirty="0" smtClean="0"/>
              <a:t>.</a:t>
            </a:r>
            <a:endParaRPr lang="en-US" dirty="0" smtClean="0"/>
          </a:p>
          <a:p>
            <a:endParaRPr lang="en-US" dirty="0"/>
          </a:p>
        </p:txBody>
      </p:sp>
    </p:spTree>
    <p:extLst>
      <p:ext uri="{BB962C8B-B14F-4D97-AF65-F5344CB8AC3E}">
        <p14:creationId xmlns:p14="http://schemas.microsoft.com/office/powerpoint/2010/main" val="4844587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Khi</a:t>
            </a:r>
            <a:r>
              <a:rPr lang="en-US" dirty="0" smtClean="0"/>
              <a:t> </a:t>
            </a:r>
            <a:r>
              <a:rPr lang="en-US" dirty="0" err="1" smtClean="0"/>
              <a:t>bá</a:t>
            </a:r>
            <a:r>
              <a:rPr lang="en-US" baseline="0" dirty="0" err="1" smtClean="0"/>
              <a:t>c</a:t>
            </a:r>
            <a:r>
              <a:rPr lang="en-US" baseline="0" dirty="0" smtClean="0"/>
              <a:t> </a:t>
            </a:r>
            <a:r>
              <a:rPr lang="en-US" baseline="0" dirty="0" err="1" smtClean="0"/>
              <a:t>sĩ</a:t>
            </a:r>
            <a:r>
              <a:rPr lang="en-US" baseline="0" dirty="0" smtClean="0"/>
              <a:t> </a:t>
            </a:r>
            <a:r>
              <a:rPr lang="en-US" baseline="0" dirty="0" err="1" smtClean="0"/>
              <a:t>thực</a:t>
            </a:r>
            <a:r>
              <a:rPr lang="en-US" baseline="0" dirty="0" smtClean="0"/>
              <a:t> </a:t>
            </a:r>
            <a:r>
              <a:rPr lang="en-US" baseline="0" dirty="0" err="1" smtClean="0"/>
              <a:t>hiện</a:t>
            </a:r>
            <a:r>
              <a:rPr lang="en-US" baseline="0" dirty="0" smtClean="0"/>
              <a:t> </a:t>
            </a:r>
            <a:r>
              <a:rPr lang="en-US" baseline="0" dirty="0" err="1" smtClean="0"/>
              <a:t>thăm</a:t>
            </a:r>
            <a:r>
              <a:rPr lang="en-US" baseline="0" dirty="0" smtClean="0"/>
              <a:t> </a:t>
            </a:r>
            <a:r>
              <a:rPr lang="en-US" baseline="0" dirty="0" err="1" smtClean="0"/>
              <a:t>khám</a:t>
            </a:r>
            <a:r>
              <a:rPr lang="en-US" baseline="0" dirty="0" smtClean="0"/>
              <a:t>, </a:t>
            </a:r>
            <a:r>
              <a:rPr lang="en-US" baseline="0" dirty="0" err="1" smtClean="0"/>
              <a:t>nếu</a:t>
            </a:r>
            <a:r>
              <a:rPr lang="en-US" baseline="0" dirty="0" smtClean="0"/>
              <a:t> </a:t>
            </a:r>
            <a:r>
              <a:rPr lang="en-US" baseline="0" dirty="0" err="1" smtClean="0"/>
              <a:t>xác</a:t>
            </a:r>
            <a:r>
              <a:rPr lang="en-US" baseline="0" dirty="0" smtClean="0"/>
              <a:t> </a:t>
            </a:r>
            <a:r>
              <a:rPr lang="en-US" baseline="0" dirty="0" err="1" smtClean="0"/>
              <a:t>định</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không</a:t>
            </a:r>
            <a:r>
              <a:rPr lang="en-US" baseline="0" dirty="0" smtClean="0"/>
              <a:t> </a:t>
            </a:r>
            <a:r>
              <a:rPr lang="en-US" baseline="0" dirty="0" err="1" smtClean="0"/>
              <a:t>mắc</a:t>
            </a:r>
            <a:r>
              <a:rPr lang="en-US" baseline="0" dirty="0" smtClean="0"/>
              <a:t> </a:t>
            </a:r>
            <a:r>
              <a:rPr lang="en-US" baseline="0" dirty="0" err="1" smtClean="0"/>
              <a:t>bệnh</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Medical Record </a:t>
            </a:r>
            <a:r>
              <a:rPr lang="en-US" baseline="0" dirty="0" err="1" smtClean="0"/>
              <a:t>đó</a:t>
            </a:r>
            <a:r>
              <a:rPr lang="en-US" baseline="0" dirty="0" smtClean="0"/>
              <a:t> </a:t>
            </a:r>
            <a:r>
              <a:rPr lang="en-US" baseline="0" dirty="0" err="1" smtClean="0"/>
              <a:t>sẽ</a:t>
            </a:r>
            <a:r>
              <a:rPr lang="en-US" baseline="0" dirty="0" smtClean="0"/>
              <a:t> </a:t>
            </a:r>
            <a:r>
              <a:rPr lang="en-US" baseline="0" dirty="0" err="1" smtClean="0"/>
              <a:t>chuyển</a:t>
            </a:r>
            <a:r>
              <a:rPr lang="en-US" baseline="0" dirty="0" smtClean="0"/>
              <a:t> sang </a:t>
            </a:r>
            <a:r>
              <a:rPr lang="en-US" baseline="0" dirty="0" err="1" smtClean="0"/>
              <a:t>trạng</a:t>
            </a:r>
            <a:r>
              <a:rPr lang="en-US" baseline="0" dirty="0" smtClean="0"/>
              <a:t> </a:t>
            </a:r>
            <a:r>
              <a:rPr lang="en-US" baseline="0" dirty="0" err="1" smtClean="0"/>
              <a:t>thái</a:t>
            </a:r>
            <a:r>
              <a:rPr lang="en-US" baseline="0" dirty="0" smtClean="0"/>
              <a:t> No illness, </a:t>
            </a:r>
            <a:r>
              <a:rPr lang="en-US" baseline="0" dirty="0" err="1" smtClean="0"/>
              <a:t>kết</a:t>
            </a:r>
            <a:r>
              <a:rPr lang="en-US" baseline="0" dirty="0" smtClean="0"/>
              <a:t> </a:t>
            </a:r>
            <a:r>
              <a:rPr lang="en-US" baseline="0" dirty="0" err="1" smtClean="0"/>
              <a:t>thúc</a:t>
            </a:r>
            <a:r>
              <a:rPr lang="en-US" baseline="0" dirty="0" smtClean="0"/>
              <a:t> </a:t>
            </a:r>
            <a:r>
              <a:rPr lang="en-US" baseline="0" dirty="0" err="1" smtClean="0"/>
              <a:t>quy</a:t>
            </a:r>
            <a:r>
              <a:rPr lang="en-US" baseline="0" dirty="0" smtClean="0"/>
              <a:t> </a:t>
            </a:r>
            <a:r>
              <a:rPr lang="en-US" baseline="0" dirty="0" err="1" smtClean="0"/>
              <a:t>trình</a:t>
            </a:r>
            <a:r>
              <a:rPr lang="en-US" baseline="0" dirty="0" smtClean="0"/>
              <a:t> </a:t>
            </a:r>
            <a:r>
              <a:rPr lang="en-US" baseline="0" dirty="0" err="1" smtClean="0"/>
              <a:t>chuyển</a:t>
            </a:r>
            <a:r>
              <a:rPr lang="en-US" baseline="0" dirty="0" smtClean="0"/>
              <a:t> </a:t>
            </a:r>
            <a:r>
              <a:rPr lang="en-US" baseline="0" dirty="0" err="1" smtClean="0"/>
              <a:t>đổi</a:t>
            </a:r>
            <a:r>
              <a:rPr lang="en-US" baseline="0" dirty="0" smtClean="0"/>
              <a:t> </a:t>
            </a:r>
            <a:r>
              <a:rPr lang="en-US" baseline="0" dirty="0" err="1" smtClean="0"/>
              <a:t>trạng</a:t>
            </a:r>
            <a:r>
              <a:rPr lang="en-US" baseline="0" dirty="0" smtClean="0"/>
              <a:t> </a:t>
            </a:r>
            <a:r>
              <a:rPr lang="en-US" baseline="0" dirty="0" err="1" smtClean="0"/>
              <a:t>thái</a:t>
            </a:r>
            <a:r>
              <a:rPr lang="en-US" baseline="0" dirty="0" smtClean="0"/>
              <a:t>.</a:t>
            </a:r>
            <a:endParaRPr lang="en-US" dirty="0" smtClean="0"/>
          </a:p>
          <a:p>
            <a:endParaRPr lang="en-US" dirty="0"/>
          </a:p>
        </p:txBody>
      </p:sp>
    </p:spTree>
    <p:extLst>
      <p:ext uri="{BB962C8B-B14F-4D97-AF65-F5344CB8AC3E}">
        <p14:creationId xmlns:p14="http://schemas.microsoft.com/office/powerpoint/2010/main" val="24356929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Trường</a:t>
            </a:r>
            <a:r>
              <a:rPr lang="en-US" baseline="0" dirty="0" smtClean="0"/>
              <a:t> </a:t>
            </a:r>
            <a:r>
              <a:rPr lang="en-US" baseline="0" dirty="0" err="1" smtClean="0"/>
              <a:t>hợp</a:t>
            </a:r>
            <a:r>
              <a:rPr lang="en-US" baseline="0" dirty="0" smtClean="0"/>
              <a:t> </a:t>
            </a:r>
            <a:r>
              <a:rPr lang="en-US" baseline="0" dirty="0" err="1" smtClean="0"/>
              <a:t>ngược</a:t>
            </a:r>
            <a:r>
              <a:rPr lang="en-US" baseline="0" dirty="0" smtClean="0"/>
              <a:t> </a:t>
            </a:r>
            <a:r>
              <a:rPr lang="en-US" baseline="0" dirty="0" err="1" smtClean="0"/>
              <a:t>lại</a:t>
            </a:r>
            <a:r>
              <a:rPr lang="en-US" baseline="0" dirty="0" smtClean="0"/>
              <a:t>, </a:t>
            </a:r>
            <a:r>
              <a:rPr lang="en-US" baseline="0" dirty="0" err="1" smtClean="0"/>
              <a:t>khi</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xác</a:t>
            </a:r>
            <a:r>
              <a:rPr lang="en-US" baseline="0" dirty="0" smtClean="0"/>
              <a:t> </a:t>
            </a:r>
            <a:r>
              <a:rPr lang="en-US" baseline="0" dirty="0" err="1" smtClean="0"/>
              <a:t>định</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có</a:t>
            </a:r>
            <a:r>
              <a:rPr lang="en-US" baseline="0" dirty="0" smtClean="0"/>
              <a:t> </a:t>
            </a:r>
            <a:r>
              <a:rPr lang="en-US" baseline="0" dirty="0" err="1" smtClean="0"/>
              <a:t>bệnh</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Medical Record </a:t>
            </a:r>
            <a:r>
              <a:rPr lang="en-US" baseline="0" dirty="0" err="1" smtClean="0"/>
              <a:t>sẽ</a:t>
            </a:r>
            <a:r>
              <a:rPr lang="en-US" baseline="0" dirty="0" smtClean="0"/>
              <a:t> </a:t>
            </a:r>
            <a:r>
              <a:rPr lang="en-US" baseline="0" dirty="0" err="1" smtClean="0"/>
              <a:t>chuyển</a:t>
            </a:r>
            <a:r>
              <a:rPr lang="en-US" baseline="0" dirty="0" smtClean="0"/>
              <a:t> sang </a:t>
            </a:r>
            <a:r>
              <a:rPr lang="en-US" baseline="0" dirty="0" err="1" smtClean="0"/>
              <a:t>trạng</a:t>
            </a:r>
            <a:r>
              <a:rPr lang="en-US" baseline="0" dirty="0" smtClean="0"/>
              <a:t> </a:t>
            </a:r>
            <a:r>
              <a:rPr lang="en-US" baseline="0" dirty="0" err="1" smtClean="0"/>
              <a:t>thái</a:t>
            </a:r>
            <a:r>
              <a:rPr lang="en-US" baseline="0" dirty="0" smtClean="0"/>
              <a:t> “On Treating”. </a:t>
            </a:r>
            <a:r>
              <a:rPr lang="en-US" baseline="0" dirty="0" err="1" smtClean="0"/>
              <a:t>Từ</a:t>
            </a:r>
            <a:r>
              <a:rPr lang="en-US" baseline="0" dirty="0" smtClean="0"/>
              <a:t> </a:t>
            </a:r>
            <a:r>
              <a:rPr lang="en-US" baseline="0" dirty="0" err="1" smtClean="0"/>
              <a:t>đây</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sẽ</a:t>
            </a:r>
            <a:r>
              <a:rPr lang="en-US" baseline="0" dirty="0" smtClean="0"/>
              <a:t> </a:t>
            </a:r>
            <a:r>
              <a:rPr lang="en-US" baseline="0" dirty="0" err="1" smtClean="0"/>
              <a:t>liên</a:t>
            </a:r>
            <a:r>
              <a:rPr lang="en-US" baseline="0" dirty="0" smtClean="0"/>
              <a:t> </a:t>
            </a:r>
            <a:r>
              <a:rPr lang="en-US" baseline="0" dirty="0" err="1" smtClean="0"/>
              <a:t>tục</a:t>
            </a:r>
            <a:r>
              <a:rPr lang="en-US" baseline="0" dirty="0" smtClean="0"/>
              <a:t> </a:t>
            </a:r>
            <a:r>
              <a:rPr lang="en-US" baseline="0" dirty="0" err="1" smtClean="0"/>
              <a:t>đưa</a:t>
            </a:r>
            <a:r>
              <a:rPr lang="en-US" baseline="0" dirty="0" smtClean="0"/>
              <a:t> </a:t>
            </a:r>
            <a:r>
              <a:rPr lang="en-US" baseline="0" dirty="0" err="1" smtClean="0"/>
              <a:t>ra</a:t>
            </a:r>
            <a:r>
              <a:rPr lang="en-US" baseline="0" dirty="0" smtClean="0"/>
              <a:t> </a:t>
            </a:r>
            <a:r>
              <a:rPr lang="en-US" baseline="0" dirty="0" err="1" smtClean="0"/>
              <a:t>các</a:t>
            </a:r>
            <a:r>
              <a:rPr lang="en-US" baseline="0" dirty="0" smtClean="0"/>
              <a:t> </a:t>
            </a:r>
            <a:r>
              <a:rPr lang="en-US" baseline="0" dirty="0" err="1" smtClean="0"/>
              <a:t>hướng</a:t>
            </a:r>
            <a:r>
              <a:rPr lang="en-US" baseline="0" dirty="0" smtClean="0"/>
              <a:t> </a:t>
            </a:r>
            <a:r>
              <a:rPr lang="en-US" baseline="0" dirty="0" err="1" smtClean="0"/>
              <a:t>dẫn</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 </a:t>
            </a:r>
            <a:r>
              <a:rPr lang="en-US" baseline="0" dirty="0" err="1" smtClean="0"/>
              <a:t>trong</a:t>
            </a:r>
            <a:r>
              <a:rPr lang="en-US" baseline="0" dirty="0" smtClean="0"/>
              <a:t> </a:t>
            </a:r>
            <a:r>
              <a:rPr lang="en-US" baseline="0" dirty="0" err="1" smtClean="0"/>
              <a:t>hệ</a:t>
            </a:r>
            <a:r>
              <a:rPr lang="en-US" baseline="0" dirty="0" smtClean="0"/>
              <a:t> </a:t>
            </a:r>
            <a:r>
              <a:rPr lang="en-US" baseline="0" dirty="0" err="1" smtClean="0"/>
              <a:t>thống</a:t>
            </a:r>
            <a:r>
              <a:rPr lang="en-US" baseline="0" dirty="0" smtClean="0"/>
              <a:t> </a:t>
            </a:r>
            <a:r>
              <a:rPr lang="en-US" baseline="0" dirty="0" err="1" smtClean="0"/>
              <a:t>của</a:t>
            </a:r>
            <a:r>
              <a:rPr lang="en-US" baseline="0" dirty="0" smtClean="0"/>
              <a:t> </a:t>
            </a:r>
            <a:r>
              <a:rPr lang="en-US" baseline="0" dirty="0" err="1" smtClean="0"/>
              <a:t>chúng</a:t>
            </a:r>
            <a:r>
              <a:rPr lang="en-US" baseline="0" dirty="0" smtClean="0"/>
              <a:t> </a:t>
            </a:r>
            <a:r>
              <a:rPr lang="en-US" baseline="0" dirty="0" err="1" smtClean="0"/>
              <a:t>tôi</a:t>
            </a:r>
            <a:r>
              <a:rPr lang="en-US" baseline="0" dirty="0" smtClean="0"/>
              <a:t> </a:t>
            </a:r>
            <a:r>
              <a:rPr lang="en-US" baseline="0" dirty="0" err="1" smtClean="0"/>
              <a:t>được</a:t>
            </a:r>
            <a:r>
              <a:rPr lang="en-US" baseline="0" dirty="0" smtClean="0"/>
              <a:t> </a:t>
            </a:r>
            <a:r>
              <a:rPr lang="en-US" baseline="0" dirty="0" err="1" smtClean="0"/>
              <a:t>gọi</a:t>
            </a:r>
            <a:r>
              <a:rPr lang="en-US" baseline="0" dirty="0" smtClean="0"/>
              <a:t> </a:t>
            </a:r>
            <a:r>
              <a:rPr lang="en-US" baseline="0" dirty="0" err="1" smtClean="0"/>
              <a:t>là</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Treatment, </a:t>
            </a:r>
            <a:r>
              <a:rPr lang="en-US" baseline="0" dirty="0" err="1" smtClean="0"/>
              <a:t>để</a:t>
            </a:r>
            <a:r>
              <a:rPr lang="en-US" baseline="0" dirty="0" smtClean="0"/>
              <a:t> </a:t>
            </a:r>
            <a:r>
              <a:rPr lang="en-US" baseline="0" dirty="0" err="1" smtClean="0"/>
              <a:t>giúp</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điều</a:t>
            </a:r>
            <a:r>
              <a:rPr lang="en-US" baseline="0" dirty="0" smtClean="0"/>
              <a:t> </a:t>
            </a:r>
            <a:r>
              <a:rPr lang="en-US" baseline="0" dirty="0" err="1" smtClean="0"/>
              <a:t>trị</a:t>
            </a:r>
            <a:r>
              <a:rPr lang="en-US" baseline="0" dirty="0" smtClean="0"/>
              <a:t> </a:t>
            </a:r>
            <a:r>
              <a:rPr lang="en-US" baseline="0" dirty="0" err="1" smtClean="0"/>
              <a:t>bệnh</a:t>
            </a:r>
            <a:r>
              <a:rPr lang="en-US" baseline="0" dirty="0" smtClean="0"/>
              <a:t> </a:t>
            </a:r>
            <a:r>
              <a:rPr lang="en-US" baseline="0" dirty="0" err="1" smtClean="0"/>
              <a:t>đúng</a:t>
            </a:r>
            <a:r>
              <a:rPr lang="en-US" baseline="0" dirty="0" smtClean="0"/>
              <a:t> </a:t>
            </a:r>
            <a:r>
              <a:rPr lang="en-US" baseline="0" dirty="0" err="1" smtClean="0"/>
              <a:t>cách</a:t>
            </a:r>
            <a:r>
              <a:rPr lang="en-US" baseline="0" dirty="0" smtClean="0"/>
              <a:t>.</a:t>
            </a:r>
            <a:endParaRPr lang="en-US" dirty="0" smtClean="0"/>
          </a:p>
          <a:p>
            <a:endParaRPr lang="en-US" dirty="0"/>
          </a:p>
        </p:txBody>
      </p:sp>
    </p:spTree>
    <p:extLst>
      <p:ext uri="{BB962C8B-B14F-4D97-AF65-F5344CB8AC3E}">
        <p14:creationId xmlns:p14="http://schemas.microsoft.com/office/powerpoint/2010/main" val="2880487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Sau </a:t>
            </a:r>
            <a:r>
              <a:rPr lang="en-US" dirty="0" err="1" smtClean="0"/>
              <a:t>cùng</a:t>
            </a:r>
            <a:r>
              <a:rPr lang="en-US" dirty="0" smtClean="0"/>
              <a:t>,</a:t>
            </a:r>
            <a:r>
              <a:rPr lang="en-US" baseline="0" dirty="0" smtClean="0"/>
              <a:t> </a:t>
            </a:r>
            <a:r>
              <a:rPr lang="en-US" baseline="0" dirty="0" err="1" smtClean="0"/>
              <a:t>khi</a:t>
            </a:r>
            <a:r>
              <a:rPr lang="en-US" baseline="0" dirty="0" smtClean="0"/>
              <a:t> </a:t>
            </a:r>
            <a:r>
              <a:rPr lang="en-US" baseline="0" dirty="0" err="1" smtClean="0"/>
              <a:t>tái</a:t>
            </a:r>
            <a:r>
              <a:rPr lang="en-US" baseline="0" dirty="0" smtClean="0"/>
              <a:t> </a:t>
            </a:r>
            <a:r>
              <a:rPr lang="en-US" baseline="0" dirty="0" err="1" smtClean="0"/>
              <a:t>khám</a:t>
            </a:r>
            <a:r>
              <a:rPr lang="en-US" baseline="0" dirty="0" smtClean="0"/>
              <a:t> </a:t>
            </a:r>
            <a:r>
              <a:rPr lang="en-US" baseline="0" dirty="0" err="1" smtClean="0"/>
              <a:t>lần</a:t>
            </a:r>
            <a:r>
              <a:rPr lang="en-US" baseline="0" dirty="0" smtClean="0"/>
              <a:t> </a:t>
            </a:r>
            <a:r>
              <a:rPr lang="en-US" baseline="0" dirty="0" err="1" smtClean="0"/>
              <a:t>cuối</a:t>
            </a:r>
            <a:r>
              <a:rPr lang="en-US" baseline="0" dirty="0" smtClean="0"/>
              <a:t> </a:t>
            </a:r>
            <a:r>
              <a:rPr lang="en-US" baseline="0" dirty="0" err="1" smtClean="0"/>
              <a:t>bác</a:t>
            </a:r>
            <a:r>
              <a:rPr lang="en-US" baseline="0" dirty="0" smtClean="0"/>
              <a:t> </a:t>
            </a:r>
            <a:r>
              <a:rPr lang="en-US" baseline="0" dirty="0" err="1" smtClean="0"/>
              <a:t>sĩ</a:t>
            </a:r>
            <a:r>
              <a:rPr lang="en-US" baseline="0" dirty="0" smtClean="0"/>
              <a:t> </a:t>
            </a:r>
            <a:r>
              <a:rPr lang="en-US" baseline="0" dirty="0" err="1" smtClean="0"/>
              <a:t>xác</a:t>
            </a:r>
            <a:r>
              <a:rPr lang="en-US" baseline="0" dirty="0" smtClean="0"/>
              <a:t> </a:t>
            </a:r>
            <a:r>
              <a:rPr lang="en-US" baseline="0" dirty="0" err="1" smtClean="0"/>
              <a:t>định</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đã</a:t>
            </a:r>
            <a:r>
              <a:rPr lang="en-US" baseline="0" dirty="0" smtClean="0"/>
              <a:t> </a:t>
            </a:r>
            <a:r>
              <a:rPr lang="en-US" baseline="0" dirty="0" err="1" smtClean="0"/>
              <a:t>hoàn</a:t>
            </a:r>
            <a:r>
              <a:rPr lang="en-US" baseline="0" dirty="0" smtClean="0"/>
              <a:t> </a:t>
            </a:r>
            <a:r>
              <a:rPr lang="en-US" baseline="0" dirty="0" err="1" smtClean="0"/>
              <a:t>toàn</a:t>
            </a:r>
            <a:r>
              <a:rPr lang="en-US" baseline="0" dirty="0" smtClean="0"/>
              <a:t> </a:t>
            </a:r>
            <a:r>
              <a:rPr lang="en-US" baseline="0" dirty="0" err="1" smtClean="0"/>
              <a:t>hết</a:t>
            </a:r>
            <a:r>
              <a:rPr lang="en-US" baseline="0" dirty="0" smtClean="0"/>
              <a:t> </a:t>
            </a:r>
            <a:r>
              <a:rPr lang="en-US" baseline="0" dirty="0" err="1" smtClean="0"/>
              <a:t>bệnh</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Medical </a:t>
            </a:r>
            <a:r>
              <a:rPr lang="en-US" baseline="0" dirty="0" err="1" smtClean="0"/>
              <a:t>Recordd</a:t>
            </a:r>
            <a:r>
              <a:rPr lang="en-US" baseline="0" dirty="0" smtClean="0"/>
              <a:t> </a:t>
            </a:r>
            <a:r>
              <a:rPr lang="en-US" baseline="0" dirty="0" err="1" smtClean="0"/>
              <a:t>chuyển</a:t>
            </a:r>
            <a:r>
              <a:rPr lang="en-US" baseline="0" dirty="0" smtClean="0"/>
              <a:t> sang </a:t>
            </a:r>
            <a:r>
              <a:rPr lang="en-US" baseline="0" dirty="0" err="1" smtClean="0"/>
              <a:t>trạng</a:t>
            </a:r>
            <a:r>
              <a:rPr lang="en-US" baseline="0" dirty="0" smtClean="0"/>
              <a:t> </a:t>
            </a:r>
            <a:r>
              <a:rPr lang="en-US" baseline="0" dirty="0" err="1" smtClean="0"/>
              <a:t>thái</a:t>
            </a:r>
            <a:r>
              <a:rPr lang="en-US" baseline="0" dirty="0" smtClean="0"/>
              <a:t> </a:t>
            </a:r>
            <a:r>
              <a:rPr lang="en-US" baseline="0" dirty="0" err="1" smtClean="0"/>
              <a:t>Fnished</a:t>
            </a:r>
            <a:r>
              <a:rPr lang="en-US" baseline="0" dirty="0" smtClean="0"/>
              <a:t>.</a:t>
            </a:r>
            <a:endParaRPr lang="en-US" dirty="0" smtClean="0"/>
          </a:p>
          <a:p>
            <a:endParaRPr lang="en-US" dirty="0"/>
          </a:p>
        </p:txBody>
      </p:sp>
    </p:spTree>
    <p:extLst>
      <p:ext uri="{BB962C8B-B14F-4D97-AF65-F5344CB8AC3E}">
        <p14:creationId xmlns:p14="http://schemas.microsoft.com/office/powerpoint/2010/main" val="34160865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Trường</a:t>
            </a:r>
            <a:r>
              <a:rPr lang="en-US" baseline="0" dirty="0" smtClean="0"/>
              <a:t> </a:t>
            </a:r>
            <a:r>
              <a:rPr lang="en-US" baseline="0" dirty="0" err="1" smtClean="0"/>
              <a:t>hợp</a:t>
            </a:r>
            <a:r>
              <a:rPr lang="en-US" baseline="0" dirty="0" smtClean="0"/>
              <a:t> </a:t>
            </a:r>
            <a:r>
              <a:rPr lang="en-US" baseline="0" dirty="0" err="1" smtClean="0"/>
              <a:t>bệnh</a:t>
            </a:r>
            <a:r>
              <a:rPr lang="en-US" baseline="0" dirty="0" smtClean="0"/>
              <a:t> </a:t>
            </a:r>
            <a:r>
              <a:rPr lang="en-US" baseline="0" dirty="0" err="1" smtClean="0"/>
              <a:t>nhân</a:t>
            </a:r>
            <a:r>
              <a:rPr lang="en-US" baseline="0" dirty="0" smtClean="0"/>
              <a:t> </a:t>
            </a:r>
            <a:r>
              <a:rPr lang="en-US" baseline="0" dirty="0" err="1" smtClean="0"/>
              <a:t>không</a:t>
            </a:r>
            <a:r>
              <a:rPr lang="en-US" baseline="0" dirty="0" smtClean="0"/>
              <a:t> </a:t>
            </a:r>
            <a:r>
              <a:rPr lang="en-US" baseline="0" dirty="0" err="1" smtClean="0"/>
              <a:t>tái</a:t>
            </a:r>
            <a:r>
              <a:rPr lang="en-US" baseline="0" dirty="0" smtClean="0"/>
              <a:t> </a:t>
            </a:r>
            <a:r>
              <a:rPr lang="en-US" baseline="0" dirty="0" err="1" smtClean="0"/>
              <a:t>khám</a:t>
            </a:r>
            <a:r>
              <a:rPr lang="en-US" baseline="0" dirty="0" smtClean="0"/>
              <a:t> </a:t>
            </a:r>
            <a:r>
              <a:rPr lang="en-US" baseline="0" dirty="0" err="1" smtClean="0"/>
              <a:t>lần</a:t>
            </a:r>
            <a:r>
              <a:rPr lang="en-US" baseline="0" dirty="0" smtClean="0"/>
              <a:t> </a:t>
            </a:r>
            <a:r>
              <a:rPr lang="en-US" baseline="0" dirty="0" err="1" smtClean="0"/>
              <a:t>cuối</a:t>
            </a:r>
            <a:r>
              <a:rPr lang="en-US" baseline="0" dirty="0" smtClean="0"/>
              <a:t>, </a:t>
            </a:r>
            <a:r>
              <a:rPr lang="en-US" baseline="0" dirty="0" err="1" smtClean="0"/>
              <a:t>hoặc</a:t>
            </a:r>
            <a:r>
              <a:rPr lang="en-US" baseline="0" dirty="0" smtClean="0"/>
              <a:t> </a:t>
            </a:r>
            <a:r>
              <a:rPr lang="en-US" baseline="0" dirty="0" err="1" smtClean="0"/>
              <a:t>dừng</a:t>
            </a:r>
            <a:r>
              <a:rPr lang="en-US" baseline="0" dirty="0" smtClean="0"/>
              <a:t> </a:t>
            </a:r>
            <a:r>
              <a:rPr lang="en-US" baseline="0" dirty="0" err="1" smtClean="0"/>
              <a:t>việc</a:t>
            </a:r>
            <a:r>
              <a:rPr lang="en-US" baseline="0" dirty="0" smtClean="0"/>
              <a:t> </a:t>
            </a:r>
            <a:r>
              <a:rPr lang="en-US" baseline="0" dirty="0" err="1" smtClean="0"/>
              <a:t>chữa</a:t>
            </a:r>
            <a:r>
              <a:rPr lang="en-US" baseline="0" dirty="0" smtClean="0"/>
              <a:t> </a:t>
            </a:r>
            <a:r>
              <a:rPr lang="en-US" baseline="0" dirty="0" err="1" smtClean="0"/>
              <a:t>trị</a:t>
            </a:r>
            <a:r>
              <a:rPr lang="en-US" baseline="0" dirty="0" smtClean="0"/>
              <a:t> </a:t>
            </a:r>
            <a:r>
              <a:rPr lang="en-US" baseline="0" dirty="0" err="1" smtClean="0"/>
              <a:t>giữa</a:t>
            </a:r>
            <a:r>
              <a:rPr lang="en-US" baseline="0" dirty="0" smtClean="0"/>
              <a:t> </a:t>
            </a:r>
            <a:r>
              <a:rPr lang="en-US" baseline="0" dirty="0" err="1" smtClean="0"/>
              <a:t>chừng</a:t>
            </a:r>
            <a:r>
              <a:rPr lang="en-US" baseline="0" dirty="0" smtClean="0"/>
              <a:t>, </a:t>
            </a:r>
            <a:r>
              <a:rPr lang="en-US" baseline="0" dirty="0" err="1" smtClean="0"/>
              <a:t>thực</a:t>
            </a:r>
            <a:r>
              <a:rPr lang="en-US" baseline="0" dirty="0" smtClean="0"/>
              <a:t> </a:t>
            </a:r>
            <a:r>
              <a:rPr lang="en-US" baseline="0" dirty="0" err="1" smtClean="0"/>
              <a:t>thể</a:t>
            </a:r>
            <a:r>
              <a:rPr lang="en-US" baseline="0" dirty="0" smtClean="0"/>
              <a:t> </a:t>
            </a:r>
            <a:r>
              <a:rPr lang="en-US" baseline="0" dirty="0" err="1" smtClean="0"/>
              <a:t>MedicalRecord</a:t>
            </a:r>
            <a:r>
              <a:rPr lang="en-US" baseline="0" dirty="0" smtClean="0"/>
              <a:t> </a:t>
            </a:r>
            <a:r>
              <a:rPr lang="en-US" baseline="0" dirty="0" err="1" smtClean="0"/>
              <a:t>sẽ</a:t>
            </a:r>
            <a:r>
              <a:rPr lang="en-US" baseline="0" dirty="0" smtClean="0"/>
              <a:t> </a:t>
            </a:r>
            <a:r>
              <a:rPr lang="en-US" baseline="0" dirty="0" err="1" smtClean="0"/>
              <a:t>kết</a:t>
            </a:r>
            <a:r>
              <a:rPr lang="en-US" baseline="0" dirty="0" smtClean="0"/>
              <a:t> </a:t>
            </a:r>
            <a:r>
              <a:rPr lang="en-US" baseline="0" dirty="0" err="1" smtClean="0"/>
              <a:t>thúc</a:t>
            </a:r>
            <a:r>
              <a:rPr lang="en-US" baseline="0" dirty="0" smtClean="0"/>
              <a:t> ở </a:t>
            </a:r>
            <a:r>
              <a:rPr lang="en-US" baseline="0" dirty="0" err="1" smtClean="0"/>
              <a:t>trạng</a:t>
            </a:r>
            <a:r>
              <a:rPr lang="en-US" baseline="0" dirty="0" smtClean="0"/>
              <a:t> </a:t>
            </a:r>
            <a:r>
              <a:rPr lang="en-US" baseline="0" dirty="0" err="1" smtClean="0"/>
              <a:t>thái</a:t>
            </a:r>
            <a:r>
              <a:rPr lang="en-US" baseline="0" dirty="0" smtClean="0"/>
              <a:t> On-Treating.</a:t>
            </a:r>
            <a:endParaRPr lang="en-US" dirty="0" smtClean="0"/>
          </a:p>
          <a:p>
            <a:endParaRPr lang="en-US" dirty="0"/>
          </a:p>
        </p:txBody>
      </p:sp>
    </p:spTree>
    <p:extLst>
      <p:ext uri="{BB962C8B-B14F-4D97-AF65-F5344CB8AC3E}">
        <p14:creationId xmlns:p14="http://schemas.microsoft.com/office/powerpoint/2010/main" val="6373409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Như</a:t>
            </a:r>
            <a:r>
              <a:rPr lang="en-US" baseline="0" dirty="0" smtClean="0"/>
              <a:t> </a:t>
            </a:r>
            <a:r>
              <a:rPr lang="en-US" baseline="0" dirty="0" err="1" smtClean="0"/>
              <a:t>vậy</a:t>
            </a:r>
            <a:r>
              <a:rPr lang="en-US" baseline="0" dirty="0" smtClean="0"/>
              <a:t> </a:t>
            </a:r>
            <a:r>
              <a:rPr lang="en-US" baseline="0" dirty="0" err="1" smtClean="0"/>
              <a:t>tôi</a:t>
            </a:r>
            <a:r>
              <a:rPr lang="en-US" baseline="0" dirty="0" smtClean="0"/>
              <a:t> </a:t>
            </a:r>
            <a:r>
              <a:rPr lang="en-US" baseline="0" dirty="0" err="1" smtClean="0"/>
              <a:t>đã</a:t>
            </a:r>
            <a:r>
              <a:rPr lang="en-US" baseline="0" dirty="0" smtClean="0"/>
              <a:t> </a:t>
            </a:r>
            <a:r>
              <a:rPr lang="en-US" baseline="0" dirty="0" err="1" smtClean="0"/>
              <a:t>thuyết</a:t>
            </a:r>
            <a:r>
              <a:rPr lang="en-US" baseline="0" dirty="0" smtClean="0"/>
              <a:t> minh </a:t>
            </a:r>
            <a:r>
              <a:rPr lang="en-US" baseline="0" dirty="0" err="1" smtClean="0"/>
              <a:t>xong</a:t>
            </a:r>
            <a:r>
              <a:rPr lang="en-US" baseline="0" dirty="0" smtClean="0"/>
              <a:t> </a:t>
            </a:r>
            <a:r>
              <a:rPr lang="en-US" baseline="0" dirty="0" err="1" smtClean="0"/>
              <a:t>quá</a:t>
            </a:r>
            <a:r>
              <a:rPr lang="en-US" baseline="0" dirty="0" smtClean="0"/>
              <a:t> </a:t>
            </a:r>
            <a:r>
              <a:rPr lang="en-US" baseline="0" dirty="0" err="1" smtClean="0"/>
              <a:t>trình</a:t>
            </a:r>
            <a:r>
              <a:rPr lang="en-US" baseline="0" dirty="0" smtClean="0"/>
              <a:t> </a:t>
            </a:r>
            <a:r>
              <a:rPr lang="en-US" baseline="0" dirty="0" err="1" smtClean="0"/>
              <a:t>chuyển</a:t>
            </a:r>
            <a:r>
              <a:rPr lang="en-US" baseline="0" dirty="0" smtClean="0"/>
              <a:t> </a:t>
            </a:r>
            <a:r>
              <a:rPr lang="en-US" baseline="0" dirty="0" err="1" smtClean="0"/>
              <a:t>đổi</a:t>
            </a:r>
            <a:r>
              <a:rPr lang="en-US" baseline="0" dirty="0" smtClean="0"/>
              <a:t> </a:t>
            </a:r>
            <a:r>
              <a:rPr lang="en-US" baseline="0" dirty="0" err="1" smtClean="0"/>
              <a:t>trạng</a:t>
            </a:r>
            <a:r>
              <a:rPr lang="en-US" baseline="0" dirty="0" smtClean="0"/>
              <a:t> </a:t>
            </a:r>
            <a:r>
              <a:rPr lang="en-US" baseline="0" dirty="0" err="1" smtClean="0"/>
              <a:t>thái</a:t>
            </a:r>
            <a:r>
              <a:rPr lang="en-US" baseline="0" dirty="0" smtClean="0"/>
              <a:t> </a:t>
            </a:r>
            <a:r>
              <a:rPr lang="en-US" baseline="0" dirty="0" err="1" smtClean="0"/>
              <a:t>của</a:t>
            </a:r>
            <a:r>
              <a:rPr lang="en-US" baseline="0" dirty="0" smtClean="0"/>
              <a:t> 1 </a:t>
            </a:r>
            <a:r>
              <a:rPr lang="en-US" baseline="0" dirty="0" err="1" smtClean="0"/>
              <a:t>thực</a:t>
            </a:r>
            <a:r>
              <a:rPr lang="en-US" baseline="0" dirty="0" smtClean="0"/>
              <a:t> </a:t>
            </a:r>
            <a:r>
              <a:rPr lang="en-US" baseline="0" dirty="0" err="1" smtClean="0"/>
              <a:t>thể</a:t>
            </a:r>
            <a:r>
              <a:rPr lang="en-US" baseline="0" dirty="0" smtClean="0"/>
              <a:t> Medical Record.</a:t>
            </a:r>
            <a:endParaRPr lang="en-US" dirty="0" smtClean="0"/>
          </a:p>
          <a:p>
            <a:endParaRPr lang="en-US" dirty="0"/>
          </a:p>
        </p:txBody>
      </p:sp>
    </p:spTree>
    <p:extLst>
      <p:ext uri="{BB962C8B-B14F-4D97-AF65-F5344CB8AC3E}">
        <p14:creationId xmlns:p14="http://schemas.microsoft.com/office/powerpoint/2010/main" val="2374656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vi-V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vi-VN"/>
          </a:p>
        </p:txBody>
      </p:sp>
      <p:sp>
        <p:nvSpPr>
          <p:cNvPr id="4" name="Date Placeholder 3"/>
          <p:cNvSpPr>
            <a:spLocks noGrp="1"/>
          </p:cNvSpPr>
          <p:nvPr>
            <p:ph type="dt" sz="half" idx="10"/>
          </p:nvPr>
        </p:nvSpPr>
        <p:spPr/>
        <p:txBody>
          <a:bodyPr/>
          <a:lstStyle/>
          <a:p>
            <a:fld id="{E30E2307-1E40-4E12-8716-25BFDA8E7013}" type="datetime1">
              <a:rPr lang="en-US" smtClean="0"/>
              <a:pPr/>
              <a:t>12/14/2015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376922878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E5CFCF5A-EA79-452C-A52C-1A2668C2E7DF}" type="datetime1">
              <a:rPr lang="en-US" smtClean="0"/>
              <a:pPr/>
              <a:t>12/14/2015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2863878884"/>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vi-V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2E5C4C28-BD4B-4892-9A2D-6E19BD753A9A}" type="datetime1">
              <a:rPr lang="en-US" smtClean="0"/>
              <a:pPr/>
              <a:t>12/14/2015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372325648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4"/>
        <p:cNvGrpSpPr/>
        <p:nvPr/>
      </p:nvGrpSpPr>
      <p:grpSpPr>
        <a:xfrm>
          <a:off x="0" y="0"/>
          <a:ext cx="0" cy="0"/>
          <a:chOff x="0" y="0"/>
          <a:chExt cx="0" cy="0"/>
        </a:xfrm>
      </p:grpSpPr>
      <p:sp>
        <p:nvSpPr>
          <p:cNvPr id="17" name="Shape 17"/>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8" name="Shape 18"/>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9" name="Shape 19"/>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10"/>
          </p:nvPr>
        </p:nvSpPr>
        <p:spPr/>
        <p:txBody>
          <a:bodyPr/>
          <a:lstStyle/>
          <a:p>
            <a:fld id="{61FD9D02-426E-46C9-9EE9-0DE1EF8B2838}" type="datetime1">
              <a:rPr lang="en-US" smtClean="0"/>
              <a:pPr/>
              <a:t>12/14/2015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3133912642"/>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vi-V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B8AEBBE-F8B2-42CF-9895-E86A608384EB}" type="datetime1">
              <a:rPr lang="en-US" smtClean="0"/>
              <a:pPr/>
              <a:t>12/14/2015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753292039"/>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Date Placeholder 4"/>
          <p:cNvSpPr>
            <a:spLocks noGrp="1"/>
          </p:cNvSpPr>
          <p:nvPr>
            <p:ph type="dt" sz="half" idx="10"/>
          </p:nvPr>
        </p:nvSpPr>
        <p:spPr/>
        <p:txBody>
          <a:bodyPr/>
          <a:lstStyle/>
          <a:p>
            <a:fld id="{E1FAA6B6-10E5-4810-BC9F-DA72D8452E73}" type="datetime1">
              <a:rPr lang="en-US" smtClean="0"/>
              <a:pPr/>
              <a:t>12/14/2015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1285427930"/>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vi-V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7" name="Date Placeholder 6"/>
          <p:cNvSpPr>
            <a:spLocks noGrp="1"/>
          </p:cNvSpPr>
          <p:nvPr>
            <p:ph type="dt" sz="half" idx="10"/>
          </p:nvPr>
        </p:nvSpPr>
        <p:spPr/>
        <p:txBody>
          <a:bodyPr/>
          <a:lstStyle/>
          <a:p>
            <a:fld id="{6D18D072-EF12-4AA2-BD71-ABC68B06D0E2}" type="datetime1">
              <a:rPr lang="en-US" smtClean="0"/>
              <a:pPr/>
              <a:t>12/14/2015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262709898"/>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vi-VN"/>
          </a:p>
        </p:txBody>
      </p:sp>
      <p:sp>
        <p:nvSpPr>
          <p:cNvPr id="3" name="Date Placeholder 2"/>
          <p:cNvSpPr>
            <a:spLocks noGrp="1"/>
          </p:cNvSpPr>
          <p:nvPr>
            <p:ph type="dt" sz="half" idx="10"/>
          </p:nvPr>
        </p:nvSpPr>
        <p:spPr/>
        <p:txBody>
          <a:bodyPr/>
          <a:lstStyle/>
          <a:p>
            <a:fld id="{B8CDBF60-6CC3-4B74-A60D-3486985E4346}" type="datetime1">
              <a:rPr lang="en-US" smtClean="0"/>
              <a:pPr/>
              <a:t>12/14/2015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4081636560"/>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714818-984F-4759-BF72-A33BDC1963BD}" type="datetime1">
              <a:rPr lang="en-US" smtClean="0"/>
              <a:pPr/>
              <a:t>12/14/2015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spcBef>
                <a:spcPts val="0"/>
              </a:spcBef>
              <a:buNone/>
            </a:pPr>
            <a:fld id="{00000000-1234-1234-1234-123412341234}" type="slidenum">
              <a:rPr lang="en" smtClean="0">
                <a:solidFill>
                  <a:schemeClr val="lt1"/>
                </a:solidFill>
              </a:rPr>
              <a:t>‹#›</a:t>
            </a:fld>
            <a:endParaRPr lang="en">
              <a:solidFill>
                <a:schemeClr val="lt1"/>
              </a:solidFill>
            </a:endParaRPr>
          </a:p>
        </p:txBody>
      </p:sp>
    </p:spTree>
    <p:extLst>
      <p:ext uri="{BB962C8B-B14F-4D97-AF65-F5344CB8AC3E}">
        <p14:creationId xmlns:p14="http://schemas.microsoft.com/office/powerpoint/2010/main" val="727381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vi-V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A7E191-5F94-4FC1-B823-BD7CABF7FA06}" type="datetime1">
              <a:rPr lang="en-US" smtClean="0"/>
              <a:pPr/>
              <a:t>12/14/2015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96184032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vi-V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856D55-EFBE-4F9B-8A5F-09D42CA22A9B}" type="datetime1">
              <a:rPr lang="en-US" smtClean="0"/>
              <a:pPr/>
              <a:t>12/14/2015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4022909578"/>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vi-V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1D110F-3F4E-48D9-B8AA-5D0E825AFDBA}" type="datetime1">
              <a:rPr lang="en-US" smtClean="0"/>
              <a:pPr/>
              <a:t>12/14/2015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r">
              <a:spcBef>
                <a:spcPts val="0"/>
              </a:spcBef>
              <a:buNone/>
            </a:pPr>
            <a:fld id="{00000000-1234-1234-1234-123412341234}" type="slidenum">
              <a:rPr lang="en" sz="1300" smtClean="0">
                <a:solidFill>
                  <a:schemeClr val="dk2"/>
                </a:solidFill>
              </a:rPr>
              <a:t>‹#›</a:t>
            </a:fld>
            <a:endParaRPr lang="en" sz="1300">
              <a:solidFill>
                <a:schemeClr val="dk2"/>
              </a:solidFill>
            </a:endParaRPr>
          </a:p>
        </p:txBody>
      </p:sp>
    </p:spTree>
    <p:extLst>
      <p:ext uri="{BB962C8B-B14F-4D97-AF65-F5344CB8AC3E}">
        <p14:creationId xmlns:p14="http://schemas.microsoft.com/office/powerpoint/2010/main" val="3039149143"/>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9.jp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23.png"/><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2.xml"/><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2.xml"/><Relationship Id="rId6" Type="http://schemas.openxmlformats.org/officeDocument/2006/relationships/image" Target="../media/image29.png"/><Relationship Id="rId5" Type="http://schemas.openxmlformats.org/officeDocument/2006/relationships/image" Target="../media/image16.png"/><Relationship Id="rId4" Type="http://schemas.openxmlformats.org/officeDocument/2006/relationships/image" Target="../media/image15.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2.xml"/><Relationship Id="rId6" Type="http://schemas.openxmlformats.org/officeDocument/2006/relationships/image" Target="../media/image30.jpeg"/><Relationship Id="rId5" Type="http://schemas.openxmlformats.org/officeDocument/2006/relationships/image" Target="../media/image27.png"/><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2.xml"/><Relationship Id="rId6" Type="http://schemas.openxmlformats.org/officeDocument/2006/relationships/image" Target="../media/image30.jpeg"/><Relationship Id="rId5" Type="http://schemas.openxmlformats.org/officeDocument/2006/relationships/image" Target="../media/image27.png"/><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9.jp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2.xml"/><Relationship Id="rId4" Type="http://schemas.openxmlformats.org/officeDocument/2006/relationships/image" Target="../media/image31.JPG"/></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2.xml"/><Relationship Id="rId4" Type="http://schemas.openxmlformats.org/officeDocument/2006/relationships/image" Target="../media/image31.JPG"/></Relationships>
</file>

<file path=ppt/slides/_rels/slide3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2.xml"/><Relationship Id="rId4" Type="http://schemas.openxmlformats.org/officeDocument/2006/relationships/image" Target="../media/image31.JP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8.xml"/><Relationship Id="rId1" Type="http://schemas.openxmlformats.org/officeDocument/2006/relationships/slideLayout" Target="../slideLayouts/slideLayout12.xml"/><Relationship Id="rId4" Type="http://schemas.openxmlformats.org/officeDocument/2006/relationships/image" Target="../media/image32.png"/></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9.xml"/><Relationship Id="rId1" Type="http://schemas.openxmlformats.org/officeDocument/2006/relationships/slideLayout" Target="../slideLayouts/slideLayout12.xml"/><Relationship Id="rId4" Type="http://schemas.openxmlformats.org/officeDocument/2006/relationships/image" Target="../media/image33.png"/></Relationships>
</file>

<file path=ppt/slides/_rels/slide4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0.xml"/><Relationship Id="rId1" Type="http://schemas.openxmlformats.org/officeDocument/2006/relationships/slideLayout" Target="../slideLayouts/slideLayout12.xml"/><Relationship Id="rId4" Type="http://schemas.openxmlformats.org/officeDocument/2006/relationships/image" Target="../media/image34.png"/></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12.xml"/><Relationship Id="rId4" Type="http://schemas.openxmlformats.org/officeDocument/2006/relationships/image" Target="../media/image35.png"/></Relationships>
</file>

<file path=ppt/slides/_rels/slide4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2.xml"/><Relationship Id="rId4" Type="http://schemas.openxmlformats.org/officeDocument/2006/relationships/image" Target="../media/image36.png"/></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3.xml"/><Relationship Id="rId1" Type="http://schemas.openxmlformats.org/officeDocument/2006/relationships/slideLayout" Target="../slideLayouts/slideLayout12.xml"/><Relationship Id="rId4" Type="http://schemas.openxmlformats.org/officeDocument/2006/relationships/image" Target="../media/image37.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8" name="Shape 58"/>
          <p:cNvSpPr txBox="1"/>
          <p:nvPr/>
        </p:nvSpPr>
        <p:spPr>
          <a:xfrm>
            <a:off x="0" y="2070900"/>
            <a:ext cx="9144000" cy="2716199"/>
          </a:xfrm>
          <a:prstGeom prst="rect">
            <a:avLst/>
          </a:prstGeom>
          <a:noFill/>
          <a:ln>
            <a:noFill/>
          </a:ln>
        </p:spPr>
        <p:txBody>
          <a:bodyPr lIns="91425" tIns="91425" rIns="91425" bIns="91425" anchor="ctr" anchorCtr="0">
            <a:noAutofit/>
          </a:bodyPr>
          <a:lstStyle/>
          <a:p>
            <a:pPr lvl="0" algn="ctr">
              <a:buClr>
                <a:schemeClr val="dk1"/>
              </a:buClr>
              <a:buSzPct val="25000"/>
            </a:pPr>
            <a:r>
              <a:rPr lang="en" sz="4800" b="1" dirty="0" smtClean="0">
                <a:solidFill>
                  <a:srgbClr val="00B050"/>
                </a:solidFill>
              </a:rPr>
              <a:t>Medical Record</a:t>
            </a:r>
            <a:endParaRPr lang="en" sz="4800" b="1" dirty="0">
              <a:solidFill>
                <a:schemeClr val="tx1"/>
              </a:solidFill>
            </a:endParaRPr>
          </a:p>
        </p:txBody>
      </p:sp>
      <p:sp>
        <p:nvSpPr>
          <p:cNvPr id="59" name="Shape 59"/>
          <p:cNvSpPr txBox="1">
            <a:spLocks noGrp="1"/>
          </p:cNvSpPr>
          <p:nvPr>
            <p:ph type="sldNum" sz="quarter"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a:t>
            </a:fld>
            <a:endParaRPr lang="en"/>
          </a:p>
        </p:txBody>
      </p:sp>
    </p:spTree>
    <p:extLst>
      <p:ext uri="{BB962C8B-B14F-4D97-AF65-F5344CB8AC3E}">
        <p14:creationId xmlns:p14="http://schemas.microsoft.com/office/powerpoint/2010/main" val="3972148289"/>
      </p:ext>
    </p:extLst>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10</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24000"/>
            <a:ext cx="9144000" cy="4324657"/>
          </a:xfrm>
          <a:prstGeom prst="rect">
            <a:avLst/>
          </a:prstGeom>
        </p:spPr>
      </p:pic>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29179273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11</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524000"/>
            <a:ext cx="9144000" cy="4392430"/>
          </a:xfrm>
          <a:prstGeom prst="rect">
            <a:avLst/>
          </a:prstGeom>
        </p:spPr>
      </p:pic>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5277681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12</a:t>
            </a:fld>
            <a:endParaRPr lang="en"/>
          </a:p>
        </p:txBody>
      </p:sp>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pic>
        <p:nvPicPr>
          <p:cNvPr id="9" name="Picture 8"/>
          <p:cNvPicPr>
            <a:picLocks noChangeAspect="1"/>
          </p:cNvPicPr>
          <p:nvPr/>
        </p:nvPicPr>
        <p:blipFill>
          <a:blip r:embed="rId4"/>
          <a:stretch>
            <a:fillRect/>
          </a:stretch>
        </p:blipFill>
        <p:spPr>
          <a:xfrm>
            <a:off x="16790" y="1219201"/>
            <a:ext cx="9127210" cy="5438095"/>
          </a:xfrm>
          <a:prstGeom prst="rect">
            <a:avLst/>
          </a:prstGeom>
        </p:spPr>
      </p:pic>
    </p:spTree>
    <p:extLst>
      <p:ext uri="{BB962C8B-B14F-4D97-AF65-F5344CB8AC3E}">
        <p14:creationId xmlns:p14="http://schemas.microsoft.com/office/powerpoint/2010/main" val="17678835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13</a:t>
            </a:fld>
            <a:endParaRPr lang="en"/>
          </a:p>
        </p:txBody>
      </p:sp>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6681" y="1203557"/>
            <a:ext cx="8530120" cy="5257558"/>
          </a:xfrm>
          <a:prstGeom prst="rect">
            <a:avLst/>
          </a:prstGeom>
        </p:spPr>
      </p:pic>
    </p:spTree>
    <p:extLst>
      <p:ext uri="{BB962C8B-B14F-4D97-AF65-F5344CB8AC3E}">
        <p14:creationId xmlns:p14="http://schemas.microsoft.com/office/powerpoint/2010/main" val="26633078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pPr marL="0" indent="0">
              <a:buNone/>
            </a:pPr>
            <a:r>
              <a:rPr lang="en-US" b="1" dirty="0" smtClean="0">
                <a:solidFill>
                  <a:schemeClr val="accent6"/>
                </a:solidFill>
              </a:rPr>
              <a:t>Demo 1: </a:t>
            </a:r>
            <a:r>
              <a:rPr lang="en-US" dirty="0" smtClean="0"/>
              <a:t>Nurse register examination for patient.</a:t>
            </a:r>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14</a:t>
            </a:fld>
            <a:endParaRPr lang="en"/>
          </a:p>
        </p:txBody>
      </p:sp>
      <p:sp>
        <p:nvSpPr>
          <p:cNvPr id="8"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kern="0" dirty="0" smtClean="0">
                <a:solidFill>
                  <a:srgbClr val="00B050"/>
                </a:solidFill>
                <a:latin typeface="Calibri" panose="020F0502020204030204" pitchFamily="34" charset="0"/>
                <a:cs typeface="Arial"/>
              </a:rPr>
              <a:t>Demonstration</a:t>
            </a:r>
            <a:endParaRPr lang="vi-VN" b="1" kern="0" dirty="0">
              <a:solidFill>
                <a:srgbClr val="00B050"/>
              </a:solidFill>
              <a:latin typeface="Calibri" panose="020F0502020204030204" pitchFamily="34" charset="0"/>
              <a:cs typeface="Aria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464" y="3717959"/>
            <a:ext cx="1943100" cy="1943100"/>
          </a:xfrm>
          <a:prstGeom prst="rect">
            <a:avLst/>
          </a:prstGeom>
        </p:spPr>
      </p:pic>
      <p:sp>
        <p:nvSpPr>
          <p:cNvPr id="9" name="TextBox 8"/>
          <p:cNvSpPr txBox="1"/>
          <p:nvPr/>
        </p:nvSpPr>
        <p:spPr>
          <a:xfrm>
            <a:off x="1031334" y="5723153"/>
            <a:ext cx="981359" cy="584775"/>
          </a:xfrm>
          <a:prstGeom prst="rect">
            <a:avLst/>
          </a:prstGeom>
          <a:noFill/>
        </p:spPr>
        <p:txBody>
          <a:bodyPr wrap="none" rtlCol="0">
            <a:spAutoFit/>
          </a:bodyPr>
          <a:lstStyle/>
          <a:p>
            <a:r>
              <a:rPr lang="en-US" sz="3200" b="1" dirty="0" err="1" smtClean="0"/>
              <a:t>Quy</a:t>
            </a:r>
            <a:endParaRPr lang="en-US" sz="3200" b="1" dirty="0"/>
          </a:p>
        </p:txBody>
      </p:sp>
      <p:sp>
        <p:nvSpPr>
          <p:cNvPr id="14" name="Right Arrow 13"/>
          <p:cNvSpPr/>
          <p:nvPr/>
        </p:nvSpPr>
        <p:spPr>
          <a:xfrm>
            <a:off x="2858544" y="4177676"/>
            <a:ext cx="2383236" cy="9216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8549" y="3730388"/>
            <a:ext cx="2438400" cy="2438400"/>
          </a:xfrm>
          <a:prstGeom prst="rect">
            <a:avLst/>
          </a:prstGeom>
        </p:spPr>
      </p:pic>
    </p:spTree>
    <p:extLst>
      <p:ext uri="{BB962C8B-B14F-4D97-AF65-F5344CB8AC3E}">
        <p14:creationId xmlns:p14="http://schemas.microsoft.com/office/powerpoint/2010/main" val="7830717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pPr marL="0" indent="0">
              <a:buNone/>
            </a:pPr>
            <a:r>
              <a:rPr lang="en-US" b="1" dirty="0" smtClean="0">
                <a:solidFill>
                  <a:schemeClr val="accent6"/>
                </a:solidFill>
              </a:rPr>
              <a:t>Demo 2: </a:t>
            </a:r>
            <a:r>
              <a:rPr lang="en-US" dirty="0" smtClean="0"/>
              <a:t>Nutrition doctor make nutritional survey for patient.</a:t>
            </a:r>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15</a:t>
            </a:fld>
            <a:endParaRPr lang="en"/>
          </a:p>
        </p:txBody>
      </p:sp>
      <p:sp>
        <p:nvSpPr>
          <p:cNvPr id="8"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kern="0" dirty="0" smtClean="0">
                <a:solidFill>
                  <a:srgbClr val="00B050"/>
                </a:solidFill>
                <a:latin typeface="Calibri" panose="020F0502020204030204" pitchFamily="34" charset="0"/>
                <a:cs typeface="Arial"/>
              </a:rPr>
              <a:t>Demonstration</a:t>
            </a:r>
            <a:endParaRPr lang="vi-VN" b="1" kern="0" dirty="0">
              <a:solidFill>
                <a:srgbClr val="00B050"/>
              </a:solidFill>
              <a:latin typeface="Calibri" panose="020F0502020204030204" pitchFamily="34" charset="0"/>
              <a:cs typeface="Aria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464" y="3717959"/>
            <a:ext cx="1943100" cy="1943100"/>
          </a:xfrm>
          <a:prstGeom prst="rect">
            <a:avLst/>
          </a:prstGeom>
        </p:spPr>
      </p:pic>
      <p:sp>
        <p:nvSpPr>
          <p:cNvPr id="9" name="TextBox 8"/>
          <p:cNvSpPr txBox="1"/>
          <p:nvPr/>
        </p:nvSpPr>
        <p:spPr>
          <a:xfrm>
            <a:off x="1031334" y="5723153"/>
            <a:ext cx="981359" cy="584775"/>
          </a:xfrm>
          <a:prstGeom prst="rect">
            <a:avLst/>
          </a:prstGeom>
          <a:noFill/>
        </p:spPr>
        <p:txBody>
          <a:bodyPr wrap="none" rtlCol="0">
            <a:spAutoFit/>
          </a:bodyPr>
          <a:lstStyle/>
          <a:p>
            <a:r>
              <a:rPr lang="en-US" sz="3200" b="1" dirty="0" err="1" smtClean="0"/>
              <a:t>Quy</a:t>
            </a:r>
            <a:endParaRPr lang="en-US" sz="3200" b="1" dirty="0"/>
          </a:p>
        </p:txBody>
      </p:sp>
      <p:sp>
        <p:nvSpPr>
          <p:cNvPr id="14" name="Right Arrow 13"/>
          <p:cNvSpPr/>
          <p:nvPr/>
        </p:nvSpPr>
        <p:spPr>
          <a:xfrm>
            <a:off x="2858544" y="4177676"/>
            <a:ext cx="2383236" cy="9216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2200" y="3581401"/>
            <a:ext cx="1828800" cy="2137446"/>
          </a:xfrm>
          <a:prstGeom prst="rect">
            <a:avLst/>
          </a:prstGeom>
        </p:spPr>
      </p:pic>
      <p:sp>
        <p:nvSpPr>
          <p:cNvPr id="11" name="TextBox 10"/>
          <p:cNvSpPr txBox="1"/>
          <p:nvPr/>
        </p:nvSpPr>
        <p:spPr>
          <a:xfrm>
            <a:off x="5330970" y="5718847"/>
            <a:ext cx="3280065" cy="584775"/>
          </a:xfrm>
          <a:prstGeom prst="rect">
            <a:avLst/>
          </a:prstGeom>
          <a:noFill/>
        </p:spPr>
        <p:txBody>
          <a:bodyPr wrap="none" rtlCol="0">
            <a:spAutoFit/>
          </a:bodyPr>
          <a:lstStyle/>
          <a:p>
            <a:r>
              <a:rPr lang="en-US" sz="3200" b="1" dirty="0" smtClean="0"/>
              <a:t>Nutrition doctor</a:t>
            </a:r>
            <a:endParaRPr lang="en-US" sz="3200" b="1" dirty="0"/>
          </a:p>
        </p:txBody>
      </p:sp>
    </p:spTree>
    <p:extLst>
      <p:ext uri="{BB962C8B-B14F-4D97-AF65-F5344CB8AC3E}">
        <p14:creationId xmlns:p14="http://schemas.microsoft.com/office/powerpoint/2010/main" val="160018717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8" name="Shape 58"/>
          <p:cNvSpPr txBox="1"/>
          <p:nvPr/>
        </p:nvSpPr>
        <p:spPr>
          <a:xfrm>
            <a:off x="0" y="2070900"/>
            <a:ext cx="9144000" cy="2716199"/>
          </a:xfrm>
          <a:prstGeom prst="rect">
            <a:avLst/>
          </a:prstGeom>
          <a:noFill/>
          <a:ln>
            <a:noFill/>
          </a:ln>
        </p:spPr>
        <p:txBody>
          <a:bodyPr lIns="91425" tIns="91425" rIns="91425" bIns="91425" anchor="ctr" anchorCtr="0">
            <a:noAutofit/>
          </a:bodyPr>
          <a:lstStyle/>
          <a:p>
            <a:pPr lvl="0" algn="ctr">
              <a:buClr>
                <a:schemeClr val="dk1"/>
              </a:buClr>
              <a:buSzPct val="25000"/>
            </a:pPr>
            <a:r>
              <a:rPr lang="en" sz="4800" b="1" dirty="0" smtClean="0">
                <a:solidFill>
                  <a:srgbClr val="00B050"/>
                </a:solidFill>
              </a:rPr>
              <a:t>Regimen</a:t>
            </a:r>
            <a:endParaRPr lang="en" sz="4800" b="1" dirty="0">
              <a:solidFill>
                <a:schemeClr val="tx1"/>
              </a:solidFill>
            </a:endParaRPr>
          </a:p>
        </p:txBody>
      </p:sp>
      <p:sp>
        <p:nvSpPr>
          <p:cNvPr id="59" name="Shape 59"/>
          <p:cNvSpPr txBox="1">
            <a:spLocks noGrp="1"/>
          </p:cNvSpPr>
          <p:nvPr>
            <p:ph type="sldNum" sz="quarter"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16</a:t>
            </a:fld>
            <a:endParaRPr lang="en"/>
          </a:p>
        </p:txBody>
      </p:sp>
    </p:spTree>
    <p:extLst>
      <p:ext uri="{BB962C8B-B14F-4D97-AF65-F5344CB8AC3E}">
        <p14:creationId xmlns:p14="http://schemas.microsoft.com/office/powerpoint/2010/main" val="4159169201"/>
      </p:ext>
    </p:extLst>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0" y="1"/>
            <a:ext cx="9105490" cy="1217058"/>
          </a:xfrm>
        </p:spPr>
        <p:txBody>
          <a:bodyPr/>
          <a:lstStyle/>
          <a:p>
            <a:r>
              <a:rPr lang="en-US" b="1" dirty="0" smtClean="0">
                <a:solidFill>
                  <a:srgbClr val="00B050"/>
                </a:solidFill>
                <a:latin typeface="Calibri" panose="020F0502020204030204" pitchFamily="34" charset="0"/>
              </a:rPr>
              <a:t>Regimen</a:t>
            </a:r>
            <a:endParaRPr lang="vi-VN" dirty="0">
              <a:latin typeface="+mn-lt"/>
            </a:endParaRPr>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17</a:t>
            </a:fld>
            <a:endParaRPr lang="en"/>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1828800"/>
            <a:ext cx="2693468" cy="3591290"/>
          </a:xfrm>
          <a:prstGeom prst="rect">
            <a:avLst/>
          </a:prstGeom>
        </p:spPr>
      </p:pic>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76600" y="1822342"/>
            <a:ext cx="2698311" cy="3597748"/>
          </a:xfrm>
          <a:prstGeom prst="rect">
            <a:avLst/>
          </a:prstGeom>
        </p:spPr>
      </p:pic>
      <p:pic>
        <p:nvPicPr>
          <p:cNvPr id="16" name="Picture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45005" y="1828800"/>
            <a:ext cx="2693468" cy="3591290"/>
          </a:xfrm>
          <a:prstGeom prst="rect">
            <a:avLst/>
          </a:prstGeom>
        </p:spPr>
      </p:pic>
    </p:spTree>
    <p:extLst>
      <p:ext uri="{BB962C8B-B14F-4D97-AF65-F5344CB8AC3E}">
        <p14:creationId xmlns:p14="http://schemas.microsoft.com/office/powerpoint/2010/main" val="413941593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0" y="1"/>
            <a:ext cx="9105490" cy="1217058"/>
          </a:xfrm>
        </p:spPr>
        <p:txBody>
          <a:bodyPr/>
          <a:lstStyle/>
          <a:p>
            <a:r>
              <a:rPr lang="en-US" b="1" dirty="0" smtClean="0">
                <a:solidFill>
                  <a:srgbClr val="00B050"/>
                </a:solidFill>
                <a:latin typeface="Calibri" panose="020F0502020204030204" pitchFamily="34" charset="0"/>
              </a:rPr>
              <a:t>Regimen</a:t>
            </a:r>
            <a:endParaRPr lang="vi-VN" dirty="0">
              <a:latin typeface="+mn-lt"/>
            </a:endParaRPr>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18</a:t>
            </a:fld>
            <a:endParaRPr lang="en"/>
          </a:p>
        </p:txBody>
      </p:sp>
      <p:grpSp>
        <p:nvGrpSpPr>
          <p:cNvPr id="5" name="Shape 309"/>
          <p:cNvGrpSpPr/>
          <p:nvPr/>
        </p:nvGrpSpPr>
        <p:grpSpPr>
          <a:xfrm>
            <a:off x="392847" y="1952498"/>
            <a:ext cx="1814399" cy="1383624"/>
            <a:chOff x="4336150" y="2394850"/>
            <a:chExt cx="1814399" cy="1383624"/>
          </a:xfrm>
        </p:grpSpPr>
        <p:sp>
          <p:nvSpPr>
            <p:cNvPr id="6"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7"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Illness</a:t>
              </a:r>
              <a:endParaRPr lang="en" b="1" dirty="0"/>
            </a:p>
          </p:txBody>
        </p:sp>
      </p:grpSp>
      <p:grpSp>
        <p:nvGrpSpPr>
          <p:cNvPr id="8" name="Shape 309"/>
          <p:cNvGrpSpPr/>
          <p:nvPr/>
        </p:nvGrpSpPr>
        <p:grpSpPr>
          <a:xfrm>
            <a:off x="392848" y="4738936"/>
            <a:ext cx="1814399" cy="1383624"/>
            <a:chOff x="4336150" y="2394850"/>
            <a:chExt cx="1814399" cy="1383624"/>
          </a:xfrm>
        </p:grpSpPr>
        <p:sp>
          <p:nvSpPr>
            <p:cNvPr id="9"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endParaRPr lang="en" dirty="0" smtClean="0"/>
            </a:p>
            <a:p>
              <a:pPr rtl="0">
                <a:spcBef>
                  <a:spcPts val="0"/>
                </a:spcBef>
                <a:buNone/>
              </a:pPr>
              <a:endParaRPr lang="en" dirty="0"/>
            </a:p>
            <a:p>
              <a:pPr rtl="0">
                <a:spcBef>
                  <a:spcPts val="0"/>
                </a:spcBef>
                <a:buNone/>
              </a:pPr>
              <a:endParaRPr lang="en" dirty="0"/>
            </a:p>
            <a:p>
              <a:pPr lvl="0" rtl="0">
                <a:spcBef>
                  <a:spcPts val="0"/>
                </a:spcBef>
                <a:buNone/>
              </a:pPr>
              <a:endParaRPr lang="en" dirty="0"/>
            </a:p>
          </p:txBody>
        </p:sp>
        <p:sp>
          <p:nvSpPr>
            <p:cNvPr id="10"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Regimen</a:t>
              </a:r>
              <a:endParaRPr lang="en" b="1" dirty="0"/>
            </a:p>
          </p:txBody>
        </p:sp>
      </p:grpSp>
      <p:cxnSp>
        <p:nvCxnSpPr>
          <p:cNvPr id="11" name="Straight Connector 10"/>
          <p:cNvCxnSpPr>
            <a:stCxn id="6" idx="2"/>
            <a:endCxn id="10" idx="0"/>
          </p:cNvCxnSpPr>
          <p:nvPr/>
        </p:nvCxnSpPr>
        <p:spPr>
          <a:xfrm>
            <a:off x="1300047" y="3336122"/>
            <a:ext cx="1" cy="1402814"/>
          </a:xfrm>
          <a:prstGeom prst="line">
            <a:avLst/>
          </a:prstGeom>
        </p:spPr>
        <p:style>
          <a:lnRef idx="1">
            <a:schemeClr val="accent6"/>
          </a:lnRef>
          <a:fillRef idx="0">
            <a:schemeClr val="accent6"/>
          </a:fillRef>
          <a:effectRef idx="0">
            <a:schemeClr val="accent6"/>
          </a:effectRef>
          <a:fontRef idx="minor">
            <a:schemeClr val="tx1"/>
          </a:fontRef>
        </p:style>
      </p:cxnSp>
      <p:sp>
        <p:nvSpPr>
          <p:cNvPr id="12" name="Shape 343"/>
          <p:cNvSpPr txBox="1"/>
          <p:nvPr/>
        </p:nvSpPr>
        <p:spPr>
          <a:xfrm>
            <a:off x="1451401" y="33612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13" name="Shape 341"/>
          <p:cNvSpPr txBox="1"/>
          <p:nvPr/>
        </p:nvSpPr>
        <p:spPr>
          <a:xfrm>
            <a:off x="1374409" y="4154958"/>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Tree>
    <p:extLst>
      <p:ext uri="{BB962C8B-B14F-4D97-AF65-F5344CB8AC3E}">
        <p14:creationId xmlns:p14="http://schemas.microsoft.com/office/powerpoint/2010/main" val="391603707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19</a:t>
            </a:fld>
            <a:endParaRPr lang="en"/>
          </a:p>
        </p:txBody>
      </p:sp>
      <p:grpSp>
        <p:nvGrpSpPr>
          <p:cNvPr id="5" name="Shape 309"/>
          <p:cNvGrpSpPr/>
          <p:nvPr/>
        </p:nvGrpSpPr>
        <p:grpSpPr>
          <a:xfrm>
            <a:off x="392847" y="1952498"/>
            <a:ext cx="1814399" cy="1383624"/>
            <a:chOff x="4336150" y="2394850"/>
            <a:chExt cx="1814399" cy="1383624"/>
          </a:xfrm>
        </p:grpSpPr>
        <p:sp>
          <p:nvSpPr>
            <p:cNvPr id="6"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7"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Illness</a:t>
              </a:r>
              <a:endParaRPr lang="en" b="1" dirty="0"/>
            </a:p>
          </p:txBody>
        </p:sp>
      </p:grpSp>
      <p:grpSp>
        <p:nvGrpSpPr>
          <p:cNvPr id="8" name="Shape 309"/>
          <p:cNvGrpSpPr/>
          <p:nvPr/>
        </p:nvGrpSpPr>
        <p:grpSpPr>
          <a:xfrm>
            <a:off x="392848" y="4738936"/>
            <a:ext cx="1814399" cy="1383624"/>
            <a:chOff x="4336150" y="2394850"/>
            <a:chExt cx="1814399" cy="1383624"/>
          </a:xfrm>
        </p:grpSpPr>
        <p:sp>
          <p:nvSpPr>
            <p:cNvPr id="9"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endParaRPr lang="en" dirty="0" smtClean="0"/>
            </a:p>
            <a:p>
              <a:pPr rtl="0">
                <a:spcBef>
                  <a:spcPts val="0"/>
                </a:spcBef>
                <a:buNone/>
              </a:pPr>
              <a:endParaRPr lang="en" dirty="0"/>
            </a:p>
            <a:p>
              <a:pPr rtl="0">
                <a:spcBef>
                  <a:spcPts val="0"/>
                </a:spcBef>
                <a:buNone/>
              </a:pPr>
              <a:endParaRPr lang="en" dirty="0"/>
            </a:p>
            <a:p>
              <a:pPr lvl="0" rtl="0">
                <a:spcBef>
                  <a:spcPts val="0"/>
                </a:spcBef>
                <a:buNone/>
              </a:pPr>
              <a:endParaRPr lang="en" dirty="0"/>
            </a:p>
          </p:txBody>
        </p:sp>
        <p:sp>
          <p:nvSpPr>
            <p:cNvPr id="10"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Regimen</a:t>
              </a:r>
              <a:endParaRPr lang="en" b="1" dirty="0"/>
            </a:p>
          </p:txBody>
        </p:sp>
      </p:grpSp>
      <p:grpSp>
        <p:nvGrpSpPr>
          <p:cNvPr id="11" name="Shape 309"/>
          <p:cNvGrpSpPr/>
          <p:nvPr/>
        </p:nvGrpSpPr>
        <p:grpSpPr>
          <a:xfrm>
            <a:off x="3086099" y="3336122"/>
            <a:ext cx="1814399" cy="1383624"/>
            <a:chOff x="4336150" y="2394850"/>
            <a:chExt cx="1814399" cy="1383624"/>
          </a:xfrm>
        </p:grpSpPr>
        <p:sp>
          <p:nvSpPr>
            <p:cNvPr id="12"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NumberOfDay</a:t>
              </a:r>
            </a:p>
            <a:p>
              <a:pPr rtl="0">
                <a:spcBef>
                  <a:spcPts val="0"/>
                </a:spcBef>
                <a:buNone/>
              </a:pPr>
              <a:r>
                <a:rPr lang="en" dirty="0" smtClean="0"/>
                <a:t>PhaseOrder</a:t>
              </a:r>
              <a:endParaRPr lang="en" dirty="0"/>
            </a:p>
            <a:p>
              <a:pPr lvl="0" rtl="0">
                <a:spcBef>
                  <a:spcPts val="0"/>
                </a:spcBef>
                <a:buNone/>
              </a:pPr>
              <a:endParaRPr lang="en" dirty="0"/>
            </a:p>
          </p:txBody>
        </p:sp>
        <p:sp>
          <p:nvSpPr>
            <p:cNvPr id="13"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Phase</a:t>
              </a:r>
              <a:endParaRPr lang="en" b="1" dirty="0"/>
            </a:p>
          </p:txBody>
        </p:sp>
      </p:grpSp>
      <p:cxnSp>
        <p:nvCxnSpPr>
          <p:cNvPr id="14" name="Straight Connector 13"/>
          <p:cNvCxnSpPr>
            <a:stCxn id="6" idx="2"/>
            <a:endCxn id="10" idx="0"/>
          </p:cNvCxnSpPr>
          <p:nvPr/>
        </p:nvCxnSpPr>
        <p:spPr>
          <a:xfrm>
            <a:off x="1300047" y="3336122"/>
            <a:ext cx="1" cy="1402814"/>
          </a:xfrm>
          <a:prstGeom prst="line">
            <a:avLst/>
          </a:prstGeom>
        </p:spPr>
        <p:style>
          <a:lnRef idx="1">
            <a:schemeClr val="accent6"/>
          </a:lnRef>
          <a:fillRef idx="0">
            <a:schemeClr val="accent6"/>
          </a:fillRef>
          <a:effectRef idx="0">
            <a:schemeClr val="accent6"/>
          </a:effectRef>
          <a:fontRef idx="minor">
            <a:schemeClr val="tx1"/>
          </a:fontRef>
        </p:style>
      </p:cxnSp>
      <p:sp>
        <p:nvSpPr>
          <p:cNvPr id="15" name="Shape 343"/>
          <p:cNvSpPr txBox="1"/>
          <p:nvPr/>
        </p:nvSpPr>
        <p:spPr>
          <a:xfrm>
            <a:off x="1451401" y="33612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16" name="Shape 341"/>
          <p:cNvSpPr txBox="1"/>
          <p:nvPr/>
        </p:nvSpPr>
        <p:spPr>
          <a:xfrm>
            <a:off x="1374409" y="4154958"/>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cxnSp>
        <p:nvCxnSpPr>
          <p:cNvPr id="17" name="Elbow Connector 16"/>
          <p:cNvCxnSpPr>
            <a:stCxn id="9" idx="3"/>
            <a:endCxn id="12" idx="1"/>
          </p:cNvCxnSpPr>
          <p:nvPr/>
        </p:nvCxnSpPr>
        <p:spPr>
          <a:xfrm flipV="1">
            <a:off x="2207247" y="4184997"/>
            <a:ext cx="878852" cy="1402814"/>
          </a:xfrm>
          <a:prstGeom prst="bentConnector3">
            <a:avLst/>
          </a:prstGeom>
        </p:spPr>
        <p:style>
          <a:lnRef idx="1">
            <a:schemeClr val="accent6"/>
          </a:lnRef>
          <a:fillRef idx="0">
            <a:schemeClr val="accent6"/>
          </a:fillRef>
          <a:effectRef idx="0">
            <a:schemeClr val="accent6"/>
          </a:effectRef>
          <a:fontRef idx="minor">
            <a:schemeClr val="tx1"/>
          </a:fontRef>
        </p:style>
      </p:cxnSp>
      <p:sp>
        <p:nvSpPr>
          <p:cNvPr id="18" name="Shape 341"/>
          <p:cNvSpPr txBox="1"/>
          <p:nvPr/>
        </p:nvSpPr>
        <p:spPr>
          <a:xfrm>
            <a:off x="2318100" y="37338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r>
              <a:rPr lang="en" sz="2400" b="1" dirty="0" smtClean="0"/>
              <a:t>..</a:t>
            </a:r>
            <a:r>
              <a:rPr lang="en" sz="2400" b="1" dirty="0"/>
              <a:t>*</a:t>
            </a:r>
          </a:p>
        </p:txBody>
      </p:sp>
      <p:sp>
        <p:nvSpPr>
          <p:cNvPr id="21" name="Title 1"/>
          <p:cNvSpPr txBox="1">
            <a:spLocks/>
          </p:cNvSpPr>
          <p:nvPr/>
        </p:nvSpPr>
        <p:spPr>
          <a:xfrm>
            <a:off x="0" y="1"/>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smtClean="0">
                <a:solidFill>
                  <a:srgbClr val="00B050"/>
                </a:solidFill>
                <a:latin typeface="Calibri" panose="020F0502020204030204" pitchFamily="34" charset="0"/>
              </a:rPr>
              <a:t>Regimen</a:t>
            </a:r>
            <a:endParaRPr lang="vi-VN" dirty="0">
              <a:latin typeface="+mn-lt"/>
            </a:endParaRPr>
          </a:p>
        </p:txBody>
      </p:sp>
    </p:spTree>
    <p:extLst>
      <p:ext uri="{BB962C8B-B14F-4D97-AF65-F5344CB8AC3E}">
        <p14:creationId xmlns:p14="http://schemas.microsoft.com/office/powerpoint/2010/main" val="35424883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a:t>
            </a:fld>
            <a:endParaRPr lang="en"/>
          </a:p>
        </p:txBody>
      </p:sp>
      <p:sp>
        <p:nvSpPr>
          <p:cNvPr id="5" name="Shape 308"/>
          <p:cNvSpPr/>
          <p:nvPr/>
        </p:nvSpPr>
        <p:spPr>
          <a:xfrm>
            <a:off x="2598864" y="2513652"/>
            <a:ext cx="1461900" cy="489899"/>
          </a:xfrm>
          <a:prstGeom prst="righ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nvGrpSpPr>
          <p:cNvPr id="6" name="Shape 309"/>
          <p:cNvGrpSpPr/>
          <p:nvPr/>
        </p:nvGrpSpPr>
        <p:grpSpPr>
          <a:xfrm>
            <a:off x="4971806" y="2010448"/>
            <a:ext cx="1814399" cy="1383624"/>
            <a:chOff x="4336150" y="2394850"/>
            <a:chExt cx="1814399" cy="1383624"/>
          </a:xfrm>
        </p:grpSpPr>
        <p:sp>
          <p:nvSpPr>
            <p:cNvPr id="7"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StartTime</a:t>
              </a:r>
              <a:endParaRPr lang="en" dirty="0"/>
            </a:p>
            <a:p>
              <a:pPr rtl="0">
                <a:spcBef>
                  <a:spcPts val="0"/>
                </a:spcBef>
                <a:buNone/>
              </a:pPr>
              <a:r>
                <a:rPr lang="en" dirty="0" smtClean="0"/>
                <a:t>EndTime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8"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MedicalRecord</a:t>
              </a:r>
              <a:endParaRPr lang="en" b="1" dirty="0"/>
            </a:p>
          </p:txBody>
        </p:sp>
      </p:gr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1689952"/>
            <a:ext cx="1970399" cy="2627199"/>
          </a:xfrm>
          <a:prstGeom prst="rect">
            <a:avLst/>
          </a:prstGeom>
        </p:spPr>
      </p:pic>
      <p:sp>
        <p:nvSpPr>
          <p:cNvPr id="14" name="Title 13"/>
          <p:cNvSpPr>
            <a:spLocks noGrp="1"/>
          </p:cNvSpPr>
          <p:nvPr>
            <p:ph type="title"/>
          </p:nvPr>
        </p:nvSpPr>
        <p:spPr/>
        <p:txBody>
          <a:bodyPr/>
          <a:lstStyle/>
          <a:p>
            <a:endParaRPr lang="en-US"/>
          </a:p>
        </p:txBody>
      </p:sp>
      <p:sp>
        <p:nvSpPr>
          <p:cNvPr id="15"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245158813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20</a:t>
            </a:fld>
            <a:endParaRPr lang="en"/>
          </a:p>
        </p:txBody>
      </p:sp>
      <p:grpSp>
        <p:nvGrpSpPr>
          <p:cNvPr id="5" name="Shape 309"/>
          <p:cNvGrpSpPr/>
          <p:nvPr/>
        </p:nvGrpSpPr>
        <p:grpSpPr>
          <a:xfrm>
            <a:off x="392847" y="1952498"/>
            <a:ext cx="1814399" cy="1383624"/>
            <a:chOff x="4336150" y="2394850"/>
            <a:chExt cx="1814399" cy="1383624"/>
          </a:xfrm>
        </p:grpSpPr>
        <p:sp>
          <p:nvSpPr>
            <p:cNvPr id="6"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7"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Illness</a:t>
              </a:r>
              <a:endParaRPr lang="en" b="1" dirty="0"/>
            </a:p>
          </p:txBody>
        </p:sp>
      </p:grpSp>
      <p:grpSp>
        <p:nvGrpSpPr>
          <p:cNvPr id="8" name="Shape 309"/>
          <p:cNvGrpSpPr/>
          <p:nvPr/>
        </p:nvGrpSpPr>
        <p:grpSpPr>
          <a:xfrm>
            <a:off x="392848" y="4738936"/>
            <a:ext cx="1814399" cy="1383624"/>
            <a:chOff x="4336150" y="2394850"/>
            <a:chExt cx="1814399" cy="1383624"/>
          </a:xfrm>
        </p:grpSpPr>
        <p:sp>
          <p:nvSpPr>
            <p:cNvPr id="9"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endParaRPr lang="en" dirty="0" smtClean="0"/>
            </a:p>
            <a:p>
              <a:pPr rtl="0">
                <a:spcBef>
                  <a:spcPts val="0"/>
                </a:spcBef>
                <a:buNone/>
              </a:pPr>
              <a:endParaRPr lang="en" dirty="0"/>
            </a:p>
            <a:p>
              <a:pPr rtl="0">
                <a:spcBef>
                  <a:spcPts val="0"/>
                </a:spcBef>
                <a:buNone/>
              </a:pPr>
              <a:endParaRPr lang="en" dirty="0"/>
            </a:p>
            <a:p>
              <a:pPr lvl="0" rtl="0">
                <a:spcBef>
                  <a:spcPts val="0"/>
                </a:spcBef>
                <a:buNone/>
              </a:pPr>
              <a:endParaRPr lang="en" dirty="0"/>
            </a:p>
          </p:txBody>
        </p:sp>
        <p:sp>
          <p:nvSpPr>
            <p:cNvPr id="10"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Regimen</a:t>
              </a:r>
              <a:endParaRPr lang="en" b="1" dirty="0"/>
            </a:p>
          </p:txBody>
        </p:sp>
      </p:grpSp>
      <p:grpSp>
        <p:nvGrpSpPr>
          <p:cNvPr id="11" name="Shape 309"/>
          <p:cNvGrpSpPr/>
          <p:nvPr/>
        </p:nvGrpSpPr>
        <p:grpSpPr>
          <a:xfrm>
            <a:off x="6742392" y="3340624"/>
            <a:ext cx="1814399" cy="1383624"/>
            <a:chOff x="4336150" y="2394850"/>
            <a:chExt cx="1814399" cy="1383624"/>
          </a:xfrm>
        </p:grpSpPr>
        <p:sp>
          <p:nvSpPr>
            <p:cNvPr id="12"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smtClean="0"/>
                <a:t>Unit</a:t>
              </a:r>
              <a:endParaRPr lang="en" dirty="0"/>
            </a:p>
            <a:p>
              <a:pPr rtl="0">
                <a:spcBef>
                  <a:spcPts val="0"/>
                </a:spcBef>
                <a:buNone/>
              </a:pPr>
              <a:endParaRPr lang="en" dirty="0"/>
            </a:p>
            <a:p>
              <a:pPr lvl="0" rtl="0">
                <a:spcBef>
                  <a:spcPts val="0"/>
                </a:spcBef>
                <a:buNone/>
              </a:pPr>
              <a:endParaRPr lang="en" dirty="0"/>
            </a:p>
          </p:txBody>
        </p:sp>
        <p:sp>
          <p:nvSpPr>
            <p:cNvPr id="13"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Medicine</a:t>
              </a:r>
              <a:endParaRPr lang="en" b="1" dirty="0"/>
            </a:p>
          </p:txBody>
        </p:sp>
      </p:grpSp>
      <p:grpSp>
        <p:nvGrpSpPr>
          <p:cNvPr id="14" name="Shape 309"/>
          <p:cNvGrpSpPr/>
          <p:nvPr/>
        </p:nvGrpSpPr>
        <p:grpSpPr>
          <a:xfrm>
            <a:off x="6756679" y="1787911"/>
            <a:ext cx="1814399" cy="1383624"/>
            <a:chOff x="4336150" y="2394850"/>
            <a:chExt cx="1814399" cy="1383624"/>
          </a:xfrm>
        </p:grpSpPr>
        <p:sp>
          <p:nvSpPr>
            <p:cNvPr id="15"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16"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Food</a:t>
              </a:r>
              <a:endParaRPr lang="en" b="1" dirty="0"/>
            </a:p>
          </p:txBody>
        </p:sp>
      </p:grpSp>
      <p:grpSp>
        <p:nvGrpSpPr>
          <p:cNvPr id="17" name="Shape 309"/>
          <p:cNvGrpSpPr/>
          <p:nvPr/>
        </p:nvGrpSpPr>
        <p:grpSpPr>
          <a:xfrm>
            <a:off x="6761441" y="5053061"/>
            <a:ext cx="1814399" cy="1383624"/>
            <a:chOff x="4336150" y="2394850"/>
            <a:chExt cx="1814399" cy="1383624"/>
          </a:xfrm>
        </p:grpSpPr>
        <p:sp>
          <p:nvSpPr>
            <p:cNvPr id="18"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smtClean="0"/>
                <a:t>N</a:t>
              </a:r>
              <a:r>
                <a:rPr lang="en" dirty="0" smtClean="0"/>
                <a:t>ame</a:t>
              </a:r>
              <a:endParaRPr lang="en" dirty="0"/>
            </a:p>
            <a:p>
              <a:pPr rtl="0">
                <a:spcBef>
                  <a:spcPts val="0"/>
                </a:spcBef>
                <a:buNone/>
              </a:pPr>
              <a:endParaRPr lang="en" dirty="0"/>
            </a:p>
            <a:p>
              <a:pPr lvl="0" rtl="0">
                <a:spcBef>
                  <a:spcPts val="0"/>
                </a:spcBef>
                <a:buNone/>
              </a:pPr>
              <a:endParaRPr lang="en" dirty="0"/>
            </a:p>
          </p:txBody>
        </p:sp>
        <p:sp>
          <p:nvSpPr>
            <p:cNvPr id="19"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Practice</a:t>
              </a:r>
              <a:endParaRPr lang="en" b="1" dirty="0"/>
            </a:p>
          </p:txBody>
        </p:sp>
      </p:grpSp>
      <p:grpSp>
        <p:nvGrpSpPr>
          <p:cNvPr id="20" name="Shape 309"/>
          <p:cNvGrpSpPr/>
          <p:nvPr/>
        </p:nvGrpSpPr>
        <p:grpSpPr>
          <a:xfrm>
            <a:off x="3086099" y="3336122"/>
            <a:ext cx="1814399" cy="1383624"/>
            <a:chOff x="4336150" y="2394850"/>
            <a:chExt cx="1814399" cy="1383624"/>
          </a:xfrm>
        </p:grpSpPr>
        <p:sp>
          <p:nvSpPr>
            <p:cNvPr id="21"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NumberOfDay</a:t>
              </a:r>
            </a:p>
            <a:p>
              <a:pPr rtl="0">
                <a:spcBef>
                  <a:spcPts val="0"/>
                </a:spcBef>
                <a:buNone/>
              </a:pPr>
              <a:r>
                <a:rPr lang="en" dirty="0" smtClean="0"/>
                <a:t>PhaseOrder</a:t>
              </a:r>
              <a:endParaRPr lang="en" dirty="0"/>
            </a:p>
            <a:p>
              <a:pPr lvl="0" rtl="0">
                <a:spcBef>
                  <a:spcPts val="0"/>
                </a:spcBef>
                <a:buNone/>
              </a:pPr>
              <a:endParaRPr lang="en" dirty="0"/>
            </a:p>
          </p:txBody>
        </p:sp>
        <p:sp>
          <p:nvSpPr>
            <p:cNvPr id="22"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Phase</a:t>
              </a:r>
              <a:endParaRPr lang="en" b="1" dirty="0"/>
            </a:p>
          </p:txBody>
        </p:sp>
      </p:grpSp>
      <p:cxnSp>
        <p:nvCxnSpPr>
          <p:cNvPr id="23" name="Straight Connector 22"/>
          <p:cNvCxnSpPr>
            <a:stCxn id="6" idx="2"/>
            <a:endCxn id="10" idx="0"/>
          </p:cNvCxnSpPr>
          <p:nvPr/>
        </p:nvCxnSpPr>
        <p:spPr>
          <a:xfrm>
            <a:off x="1300047" y="3336122"/>
            <a:ext cx="1" cy="1402814"/>
          </a:xfrm>
          <a:prstGeom prst="line">
            <a:avLst/>
          </a:prstGeom>
        </p:spPr>
        <p:style>
          <a:lnRef idx="1">
            <a:schemeClr val="accent6"/>
          </a:lnRef>
          <a:fillRef idx="0">
            <a:schemeClr val="accent6"/>
          </a:fillRef>
          <a:effectRef idx="0">
            <a:schemeClr val="accent6"/>
          </a:effectRef>
          <a:fontRef idx="minor">
            <a:schemeClr val="tx1"/>
          </a:fontRef>
        </p:style>
      </p:cxnSp>
      <p:sp>
        <p:nvSpPr>
          <p:cNvPr id="24" name="Shape 343"/>
          <p:cNvSpPr txBox="1"/>
          <p:nvPr/>
        </p:nvSpPr>
        <p:spPr>
          <a:xfrm>
            <a:off x="1451401" y="33612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5" name="Shape 341"/>
          <p:cNvSpPr txBox="1"/>
          <p:nvPr/>
        </p:nvSpPr>
        <p:spPr>
          <a:xfrm>
            <a:off x="1374409" y="4154958"/>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cxnSp>
        <p:nvCxnSpPr>
          <p:cNvPr id="26" name="Elbow Connector 25"/>
          <p:cNvCxnSpPr>
            <a:stCxn id="9" idx="3"/>
            <a:endCxn id="21" idx="1"/>
          </p:cNvCxnSpPr>
          <p:nvPr/>
        </p:nvCxnSpPr>
        <p:spPr>
          <a:xfrm flipV="1">
            <a:off x="2207247" y="4184997"/>
            <a:ext cx="878852" cy="1402814"/>
          </a:xfrm>
          <a:prstGeom prst="bentConnector3">
            <a:avLst/>
          </a:prstGeom>
        </p:spPr>
        <p:style>
          <a:lnRef idx="1">
            <a:schemeClr val="accent6"/>
          </a:lnRef>
          <a:fillRef idx="0">
            <a:schemeClr val="accent6"/>
          </a:fillRef>
          <a:effectRef idx="0">
            <a:schemeClr val="accent6"/>
          </a:effectRef>
          <a:fontRef idx="minor">
            <a:schemeClr val="tx1"/>
          </a:fontRef>
        </p:style>
      </p:cxnSp>
      <p:sp>
        <p:nvSpPr>
          <p:cNvPr id="27" name="Shape 343"/>
          <p:cNvSpPr txBox="1"/>
          <p:nvPr/>
        </p:nvSpPr>
        <p:spPr>
          <a:xfrm>
            <a:off x="2365801" y="56472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8" name="Shape 341"/>
          <p:cNvSpPr txBox="1"/>
          <p:nvPr/>
        </p:nvSpPr>
        <p:spPr>
          <a:xfrm>
            <a:off x="2318100" y="37338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r>
              <a:rPr lang="en" sz="2400" b="1" dirty="0" smtClean="0"/>
              <a:t>..</a:t>
            </a:r>
            <a:r>
              <a:rPr lang="en" sz="2400" b="1" dirty="0"/>
              <a:t>*</a:t>
            </a:r>
          </a:p>
        </p:txBody>
      </p:sp>
      <p:cxnSp>
        <p:nvCxnSpPr>
          <p:cNvPr id="29" name="Elbow Connector 28"/>
          <p:cNvCxnSpPr>
            <a:stCxn id="22" idx="0"/>
          </p:cNvCxnSpPr>
          <p:nvPr/>
        </p:nvCxnSpPr>
        <p:spPr>
          <a:xfrm rot="5400000" flipH="1" flipV="1">
            <a:off x="4957084" y="1550815"/>
            <a:ext cx="821522" cy="2749093"/>
          </a:xfrm>
          <a:prstGeom prst="bentConnector2">
            <a:avLst/>
          </a:prstGeom>
        </p:spPr>
        <p:style>
          <a:lnRef idx="1">
            <a:schemeClr val="accent6"/>
          </a:lnRef>
          <a:fillRef idx="0">
            <a:schemeClr val="accent6"/>
          </a:fillRef>
          <a:effectRef idx="0">
            <a:schemeClr val="accent6"/>
          </a:effectRef>
          <a:fontRef idx="minor">
            <a:schemeClr val="tx1"/>
          </a:fontRef>
        </p:style>
      </p:cxnSp>
      <p:cxnSp>
        <p:nvCxnSpPr>
          <p:cNvPr id="30" name="Elbow Connector 29"/>
          <p:cNvCxnSpPr>
            <a:stCxn id="21" idx="2"/>
            <a:endCxn id="18" idx="1"/>
          </p:cNvCxnSpPr>
          <p:nvPr/>
        </p:nvCxnSpPr>
        <p:spPr>
          <a:xfrm rot="16200000" flipH="1">
            <a:off x="4786275" y="3926770"/>
            <a:ext cx="1182190" cy="2768142"/>
          </a:xfrm>
          <a:prstGeom prst="bentConnector2">
            <a:avLst/>
          </a:prstGeom>
          <a:ln>
            <a:tailEnd type="triangle"/>
          </a:ln>
        </p:spPr>
        <p:style>
          <a:lnRef idx="1">
            <a:schemeClr val="accent6"/>
          </a:lnRef>
          <a:fillRef idx="0">
            <a:schemeClr val="accent6"/>
          </a:fillRef>
          <a:effectRef idx="0">
            <a:schemeClr val="accent6"/>
          </a:effectRef>
          <a:fontRef idx="minor">
            <a:schemeClr val="tx1"/>
          </a:fontRef>
        </p:style>
      </p:cxnSp>
      <p:cxnSp>
        <p:nvCxnSpPr>
          <p:cNvPr id="31" name="Straight Connector 30"/>
          <p:cNvCxnSpPr>
            <a:stCxn id="21" idx="3"/>
            <a:endCxn id="12" idx="1"/>
          </p:cNvCxnSpPr>
          <p:nvPr/>
        </p:nvCxnSpPr>
        <p:spPr>
          <a:xfrm>
            <a:off x="4900498" y="4184997"/>
            <a:ext cx="1841894" cy="4502"/>
          </a:xfrm>
          <a:prstGeom prst="line">
            <a:avLst/>
          </a:prstGeom>
        </p:spPr>
        <p:style>
          <a:lnRef idx="1">
            <a:schemeClr val="accent6"/>
          </a:lnRef>
          <a:fillRef idx="0">
            <a:schemeClr val="accent6"/>
          </a:fillRef>
          <a:effectRef idx="0">
            <a:schemeClr val="accent6"/>
          </a:effectRef>
          <a:fontRef idx="minor">
            <a:schemeClr val="tx1"/>
          </a:fontRef>
        </p:style>
      </p:cxnSp>
      <p:sp>
        <p:nvSpPr>
          <p:cNvPr id="32" name="Shape 341"/>
          <p:cNvSpPr txBox="1"/>
          <p:nvPr/>
        </p:nvSpPr>
        <p:spPr>
          <a:xfrm>
            <a:off x="3232500" y="29040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endParaRPr lang="en" sz="2400" b="1" dirty="0"/>
          </a:p>
        </p:txBody>
      </p:sp>
      <p:sp>
        <p:nvSpPr>
          <p:cNvPr id="33" name="Shape 341"/>
          <p:cNvSpPr txBox="1"/>
          <p:nvPr/>
        </p:nvSpPr>
        <p:spPr>
          <a:xfrm>
            <a:off x="5975700" y="20574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endParaRPr lang="en" sz="2400" b="1" dirty="0"/>
          </a:p>
        </p:txBody>
      </p:sp>
      <p:sp>
        <p:nvSpPr>
          <p:cNvPr id="34" name="Shape 341"/>
          <p:cNvSpPr txBox="1"/>
          <p:nvPr/>
        </p:nvSpPr>
        <p:spPr>
          <a:xfrm>
            <a:off x="6096000" y="37338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endParaRPr lang="en" sz="2400" b="1" dirty="0"/>
          </a:p>
        </p:txBody>
      </p:sp>
      <p:sp>
        <p:nvSpPr>
          <p:cNvPr id="35" name="Shape 341"/>
          <p:cNvSpPr txBox="1"/>
          <p:nvPr/>
        </p:nvSpPr>
        <p:spPr>
          <a:xfrm>
            <a:off x="6172200" y="54102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endParaRPr lang="en" sz="2400" b="1" dirty="0"/>
          </a:p>
        </p:txBody>
      </p:sp>
      <p:sp>
        <p:nvSpPr>
          <p:cNvPr id="36" name="Shape 341"/>
          <p:cNvSpPr txBox="1"/>
          <p:nvPr/>
        </p:nvSpPr>
        <p:spPr>
          <a:xfrm>
            <a:off x="4038600" y="48006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endParaRPr lang="en" sz="2400" b="1" dirty="0"/>
          </a:p>
        </p:txBody>
      </p:sp>
      <p:sp>
        <p:nvSpPr>
          <p:cNvPr id="37" name="Shape 341"/>
          <p:cNvSpPr txBox="1"/>
          <p:nvPr/>
        </p:nvSpPr>
        <p:spPr>
          <a:xfrm>
            <a:off x="4985100" y="37338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a:t>
            </a:r>
            <a:endParaRPr lang="en" sz="2400" b="1" dirty="0"/>
          </a:p>
        </p:txBody>
      </p:sp>
      <p:sp>
        <p:nvSpPr>
          <p:cNvPr id="39" name="Title 38"/>
          <p:cNvSpPr>
            <a:spLocks noGrp="1"/>
          </p:cNvSpPr>
          <p:nvPr>
            <p:ph type="title"/>
          </p:nvPr>
        </p:nvSpPr>
        <p:spPr/>
        <p:txBody>
          <a:bodyPr/>
          <a:lstStyle/>
          <a:p>
            <a:endParaRPr lang="en-US" dirty="0"/>
          </a:p>
        </p:txBody>
      </p:sp>
      <p:sp>
        <p:nvSpPr>
          <p:cNvPr id="40" name="Title 1"/>
          <p:cNvSpPr txBox="1">
            <a:spLocks/>
          </p:cNvSpPr>
          <p:nvPr/>
        </p:nvSpPr>
        <p:spPr>
          <a:xfrm>
            <a:off x="0" y="1"/>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smtClean="0">
                <a:solidFill>
                  <a:srgbClr val="00B050"/>
                </a:solidFill>
                <a:latin typeface="Calibri" panose="020F0502020204030204" pitchFamily="34" charset="0"/>
              </a:rPr>
              <a:t>Regimen</a:t>
            </a:r>
            <a:endParaRPr lang="vi-VN" dirty="0">
              <a:latin typeface="+mn-lt"/>
            </a:endParaRPr>
          </a:p>
        </p:txBody>
      </p:sp>
    </p:spTree>
    <p:extLst>
      <p:ext uri="{BB962C8B-B14F-4D97-AF65-F5344CB8AC3E}">
        <p14:creationId xmlns:p14="http://schemas.microsoft.com/office/powerpoint/2010/main" val="364327848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21</a:t>
            </a:fld>
            <a:endParaRPr lang="en"/>
          </a:p>
        </p:txBody>
      </p:sp>
      <p:sp>
        <p:nvSpPr>
          <p:cNvPr id="40" name="Title 1"/>
          <p:cNvSpPr txBox="1">
            <a:spLocks/>
          </p:cNvSpPr>
          <p:nvPr/>
        </p:nvSpPr>
        <p:spPr>
          <a:xfrm>
            <a:off x="0" y="1"/>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smtClean="0">
                <a:solidFill>
                  <a:srgbClr val="00B050"/>
                </a:solidFill>
                <a:latin typeface="Calibri" panose="020F0502020204030204" pitchFamily="34" charset="0"/>
              </a:rPr>
              <a:t>Regimen Suggestion</a:t>
            </a:r>
            <a:endParaRPr lang="vi-VN" dirty="0">
              <a:latin typeface="+mn-lt"/>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322" y="2248863"/>
            <a:ext cx="2378858" cy="2780338"/>
          </a:xfrm>
          <a:prstGeom prst="rect">
            <a:avLst/>
          </a:prstGeom>
        </p:spPr>
      </p:pic>
      <p:pic>
        <p:nvPicPr>
          <p:cNvPr id="41" name="Picture 4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19800" y="2419832"/>
            <a:ext cx="2438400" cy="2438400"/>
          </a:xfrm>
          <a:prstGeom prst="rect">
            <a:avLst/>
          </a:prstGeom>
        </p:spPr>
      </p:pic>
      <p:sp>
        <p:nvSpPr>
          <p:cNvPr id="42" name="Right Arrow 41"/>
          <p:cNvSpPr/>
          <p:nvPr/>
        </p:nvSpPr>
        <p:spPr>
          <a:xfrm>
            <a:off x="3016751" y="3065014"/>
            <a:ext cx="2849477" cy="7279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ight Arrow 42"/>
          <p:cNvSpPr/>
          <p:nvPr/>
        </p:nvSpPr>
        <p:spPr>
          <a:xfrm rot="10800000">
            <a:off x="3016750" y="3971448"/>
            <a:ext cx="2849477" cy="72797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87918" y="2096850"/>
            <a:ext cx="968163" cy="968163"/>
          </a:xfrm>
          <a:prstGeom prst="rect">
            <a:avLst/>
          </a:prstGeom>
        </p:spPr>
      </p:pic>
      <p:pic>
        <p:nvPicPr>
          <p:cNvPr id="45" name="Picture 4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02664" y="4737715"/>
            <a:ext cx="1300162" cy="1300162"/>
          </a:xfrm>
          <a:prstGeom prst="rect">
            <a:avLst/>
          </a:prstGeom>
        </p:spPr>
      </p:pic>
      <p:sp>
        <p:nvSpPr>
          <p:cNvPr id="46" name="TextBox 45"/>
          <p:cNvSpPr txBox="1"/>
          <p:nvPr/>
        </p:nvSpPr>
        <p:spPr>
          <a:xfrm>
            <a:off x="5812968" y="5095408"/>
            <a:ext cx="2852063" cy="584775"/>
          </a:xfrm>
          <a:prstGeom prst="rect">
            <a:avLst/>
          </a:prstGeom>
          <a:noFill/>
        </p:spPr>
        <p:txBody>
          <a:bodyPr wrap="none" rtlCol="0">
            <a:spAutoFit/>
          </a:bodyPr>
          <a:lstStyle/>
          <a:p>
            <a:r>
              <a:rPr lang="en-US" sz="3200" b="1" dirty="0" smtClean="0"/>
              <a:t>HSTS System</a:t>
            </a:r>
            <a:endParaRPr lang="en-US" sz="3200" b="1" dirty="0"/>
          </a:p>
        </p:txBody>
      </p:sp>
    </p:spTree>
    <p:extLst>
      <p:ext uri="{BB962C8B-B14F-4D97-AF65-F5344CB8AC3E}">
        <p14:creationId xmlns:p14="http://schemas.microsoft.com/office/powerpoint/2010/main" val="232746966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22</a:t>
            </a:fld>
            <a:endParaRPr lang="en"/>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5" name="Picture 4"/>
          <p:cNvPicPr>
            <a:picLocks noChangeAspect="1"/>
          </p:cNvPicPr>
          <p:nvPr/>
        </p:nvPicPr>
        <p:blipFill>
          <a:blip r:embed="rId4"/>
          <a:stretch>
            <a:fillRect/>
          </a:stretch>
        </p:blipFill>
        <p:spPr>
          <a:xfrm>
            <a:off x="228600" y="1272569"/>
            <a:ext cx="8783831" cy="4705103"/>
          </a:xfrm>
          <a:prstGeom prst="rect">
            <a:avLst/>
          </a:prstGeom>
        </p:spPr>
      </p:pic>
      <p:grpSp>
        <p:nvGrpSpPr>
          <p:cNvPr id="7" name="Shape 309"/>
          <p:cNvGrpSpPr/>
          <p:nvPr/>
        </p:nvGrpSpPr>
        <p:grpSpPr>
          <a:xfrm>
            <a:off x="7008992" y="1272402"/>
            <a:ext cx="1814399" cy="1383624"/>
            <a:chOff x="4336150" y="2394850"/>
            <a:chExt cx="1814399" cy="1383624"/>
          </a:xfrm>
        </p:grpSpPr>
        <p:sp>
          <p:nvSpPr>
            <p:cNvPr id="8"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err="1" smtClean="0">
                  <a:solidFill>
                    <a:srgbClr val="FF0000"/>
                  </a:solidFill>
                </a:rPr>
                <a:t>fromDate</a:t>
              </a:r>
              <a:endParaRPr lang="en" dirty="0" smtClean="0">
                <a:solidFill>
                  <a:srgbClr val="FF0000"/>
                </a:solidFill>
              </a:endParaRPr>
            </a:p>
            <a:p>
              <a:pPr rtl="0">
                <a:spcBef>
                  <a:spcPts val="0"/>
                </a:spcBef>
                <a:buNone/>
              </a:pPr>
              <a:r>
                <a:rPr lang="en" dirty="0" smtClean="0"/>
                <a:t>toDate</a:t>
              </a:r>
            </a:p>
            <a:p>
              <a:pPr rtl="0">
                <a:spcBef>
                  <a:spcPts val="0"/>
                </a:spcBef>
                <a:buNone/>
              </a:pPr>
              <a:r>
                <a:rPr lang="en" dirty="0" smtClean="0"/>
                <a:t>status</a:t>
              </a:r>
              <a:endParaRPr lang="en" dirty="0"/>
            </a:p>
            <a:p>
              <a:pPr rtl="0">
                <a:spcBef>
                  <a:spcPts val="0"/>
                </a:spcBef>
                <a:buNone/>
              </a:pPr>
              <a:endParaRPr lang="en" dirty="0"/>
            </a:p>
            <a:p>
              <a:pPr lvl="0" rtl="0">
                <a:spcBef>
                  <a:spcPts val="0"/>
                </a:spcBef>
                <a:buNone/>
              </a:pPr>
              <a:endParaRPr lang="en" dirty="0"/>
            </a:p>
          </p:txBody>
        </p:sp>
        <p:sp>
          <p:nvSpPr>
            <p:cNvPr id="9"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MedicalRecord</a:t>
              </a:r>
              <a:endParaRPr lang="en" b="1" dirty="0"/>
            </a:p>
          </p:txBody>
        </p:sp>
      </p:grpSp>
    </p:spTree>
    <p:extLst>
      <p:ext uri="{BB962C8B-B14F-4D97-AF65-F5344CB8AC3E}">
        <p14:creationId xmlns:p14="http://schemas.microsoft.com/office/powerpoint/2010/main" val="232413736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23</a:t>
            </a:fld>
            <a:endParaRPr lang="en"/>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6" name="Picture 5"/>
          <p:cNvPicPr>
            <a:picLocks noChangeAspect="1"/>
          </p:cNvPicPr>
          <p:nvPr/>
        </p:nvPicPr>
        <p:blipFill>
          <a:blip r:embed="rId4"/>
          <a:stretch>
            <a:fillRect/>
          </a:stretch>
        </p:blipFill>
        <p:spPr>
          <a:xfrm>
            <a:off x="-122590" y="1229973"/>
            <a:ext cx="9876190" cy="4961905"/>
          </a:xfrm>
          <a:prstGeom prst="rect">
            <a:avLst/>
          </a:prstGeom>
        </p:spPr>
      </p:pic>
    </p:spTree>
    <p:extLst>
      <p:ext uri="{BB962C8B-B14F-4D97-AF65-F5344CB8AC3E}">
        <p14:creationId xmlns:p14="http://schemas.microsoft.com/office/powerpoint/2010/main" val="2145302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24</a:t>
            </a:fld>
            <a:endParaRPr lang="en"/>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5" name="Picture 4"/>
          <p:cNvPicPr>
            <a:picLocks noChangeAspect="1"/>
          </p:cNvPicPr>
          <p:nvPr/>
        </p:nvPicPr>
        <p:blipFill>
          <a:blip r:embed="rId4"/>
          <a:stretch>
            <a:fillRect/>
          </a:stretch>
        </p:blipFill>
        <p:spPr>
          <a:xfrm>
            <a:off x="-104191" y="1219200"/>
            <a:ext cx="9352381" cy="5066667"/>
          </a:xfrm>
          <a:prstGeom prst="rect">
            <a:avLst/>
          </a:prstGeom>
        </p:spPr>
      </p:pic>
    </p:spTree>
    <p:extLst>
      <p:ext uri="{BB962C8B-B14F-4D97-AF65-F5344CB8AC3E}">
        <p14:creationId xmlns:p14="http://schemas.microsoft.com/office/powerpoint/2010/main" val="5897385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25</a:t>
            </a:fld>
            <a:endParaRPr lang="en"/>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98011" y="5997396"/>
            <a:ext cx="719573" cy="645499"/>
          </a:xfrm>
          <a:prstGeom prst="rect">
            <a:avLst/>
          </a:prstGeom>
        </p:spPr>
      </p:pic>
      <p:sp>
        <p:nvSpPr>
          <p:cNvPr id="29" name="TextBox 28"/>
          <p:cNvSpPr txBox="1"/>
          <p:nvPr/>
        </p:nvSpPr>
        <p:spPr>
          <a:xfrm>
            <a:off x="3429000" y="6096669"/>
            <a:ext cx="3985386" cy="584775"/>
          </a:xfrm>
          <a:prstGeom prst="rect">
            <a:avLst/>
          </a:prstGeom>
          <a:noFill/>
        </p:spPr>
        <p:txBody>
          <a:bodyPr wrap="none" rtlCol="0">
            <a:spAutoFit/>
          </a:bodyPr>
          <a:lstStyle/>
          <a:p>
            <a:r>
              <a:rPr lang="en-US" sz="3200" b="1" dirty="0" smtClean="0"/>
              <a:t>Not found message</a:t>
            </a:r>
            <a:endParaRPr lang="en-US" sz="3200" b="1" dirty="0"/>
          </a:p>
        </p:txBody>
      </p:sp>
      <p:pic>
        <p:nvPicPr>
          <p:cNvPr id="2" name="Picture 1"/>
          <p:cNvPicPr>
            <a:picLocks noChangeAspect="1"/>
          </p:cNvPicPr>
          <p:nvPr/>
        </p:nvPicPr>
        <p:blipFill>
          <a:blip r:embed="rId5"/>
          <a:stretch>
            <a:fillRect/>
          </a:stretch>
        </p:blipFill>
        <p:spPr>
          <a:xfrm>
            <a:off x="-76200" y="976619"/>
            <a:ext cx="9209524" cy="4904762"/>
          </a:xfrm>
          <a:prstGeom prst="rect">
            <a:avLst/>
          </a:prstGeom>
        </p:spPr>
      </p:pic>
    </p:spTree>
    <p:extLst>
      <p:ext uri="{BB962C8B-B14F-4D97-AF65-F5344CB8AC3E}">
        <p14:creationId xmlns:p14="http://schemas.microsoft.com/office/powerpoint/2010/main" val="310530614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26</a:t>
            </a:fld>
            <a:endParaRPr lang="en"/>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3" name="Picture 2"/>
          <p:cNvPicPr>
            <a:picLocks noChangeAspect="1"/>
          </p:cNvPicPr>
          <p:nvPr/>
        </p:nvPicPr>
        <p:blipFill>
          <a:blip r:embed="rId4"/>
          <a:stretch>
            <a:fillRect/>
          </a:stretch>
        </p:blipFill>
        <p:spPr>
          <a:xfrm>
            <a:off x="-23238" y="971857"/>
            <a:ext cx="9190476" cy="4914286"/>
          </a:xfrm>
          <a:prstGeom prst="rect">
            <a:avLst/>
          </a:prstGeom>
        </p:spPr>
      </p:pic>
    </p:spTree>
    <p:extLst>
      <p:ext uri="{BB962C8B-B14F-4D97-AF65-F5344CB8AC3E}">
        <p14:creationId xmlns:p14="http://schemas.microsoft.com/office/powerpoint/2010/main" val="378579218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457200" y="990599"/>
            <a:ext cx="8229600" cy="4967700"/>
          </a:xfrm>
        </p:spPr>
        <p:txBody>
          <a:bodyPr/>
          <a:lstStyle/>
          <a:p>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27</a:t>
            </a:fld>
            <a:endParaRPr lang="en"/>
          </a:p>
        </p:txBody>
      </p:sp>
      <p:sp>
        <p:nvSpPr>
          <p:cNvPr id="39" name="Title 38"/>
          <p:cNvSpPr>
            <a:spLocks noGrp="1"/>
          </p:cNvSpPr>
          <p:nvPr>
            <p:ph type="title"/>
          </p:nvPr>
        </p:nvSpPr>
        <p:spPr/>
        <p:txBody>
          <a:bodyPr/>
          <a:lstStyle/>
          <a:p>
            <a:endParaRPr lang="en-US" dirty="0"/>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grpSp>
        <p:nvGrpSpPr>
          <p:cNvPr id="25" name="Shape 309"/>
          <p:cNvGrpSpPr/>
          <p:nvPr/>
        </p:nvGrpSpPr>
        <p:grpSpPr>
          <a:xfrm>
            <a:off x="609600" y="1692274"/>
            <a:ext cx="1814399" cy="1383624"/>
            <a:chOff x="4336150" y="2394850"/>
            <a:chExt cx="1814399" cy="1383624"/>
          </a:xfrm>
        </p:grpSpPr>
        <p:sp>
          <p:nvSpPr>
            <p:cNvPr id="26"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numberOfDay</a:t>
              </a:r>
              <a:br>
                <a:rPr lang="en" dirty="0" smtClean="0"/>
              </a:br>
              <a:r>
                <a:rPr lang="en" dirty="0" smtClean="0">
                  <a:solidFill>
                    <a:schemeClr val="tx1"/>
                  </a:solidFill>
                </a:rPr>
                <a:t>phaseOrder</a:t>
              </a:r>
              <a:endParaRPr lang="en" dirty="0">
                <a:solidFill>
                  <a:schemeClr val="tx1"/>
                </a:solidFill>
              </a:endParaRPr>
            </a:p>
            <a:p>
              <a:pPr lvl="0" rtl="0">
                <a:spcBef>
                  <a:spcPts val="0"/>
                </a:spcBef>
                <a:buNone/>
              </a:pPr>
              <a:endParaRPr lang="en" dirty="0"/>
            </a:p>
          </p:txBody>
        </p:sp>
        <p:sp>
          <p:nvSpPr>
            <p:cNvPr id="27"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Phase</a:t>
              </a:r>
              <a:endParaRPr lang="en" b="1" dirty="0"/>
            </a:p>
          </p:txBody>
        </p:sp>
      </p:grpSp>
      <p:sp>
        <p:nvSpPr>
          <p:cNvPr id="28" name="TextBox 27"/>
          <p:cNvSpPr txBox="1"/>
          <p:nvPr/>
        </p:nvSpPr>
        <p:spPr>
          <a:xfrm>
            <a:off x="2547985" y="1933020"/>
            <a:ext cx="3770584" cy="584775"/>
          </a:xfrm>
          <a:prstGeom prst="rect">
            <a:avLst/>
          </a:prstGeom>
          <a:noFill/>
        </p:spPr>
        <p:txBody>
          <a:bodyPr wrap="none" rtlCol="0">
            <a:spAutoFit/>
          </a:bodyPr>
          <a:lstStyle/>
          <a:p>
            <a:r>
              <a:rPr lang="en-US" sz="3200" b="1" dirty="0" smtClean="0"/>
              <a:t>Treating </a:t>
            </a:r>
            <a:r>
              <a:rPr lang="en-US" sz="3200" b="1" dirty="0" smtClean="0"/>
              <a:t>days </a:t>
            </a:r>
            <a:r>
              <a:rPr lang="en-US" sz="3200" b="1" dirty="0" smtClean="0"/>
              <a:t>= 30</a:t>
            </a:r>
            <a:endParaRPr lang="en-US" sz="3200" b="1" dirty="0"/>
          </a:p>
        </p:txBody>
      </p:sp>
      <p:graphicFrame>
        <p:nvGraphicFramePr>
          <p:cNvPr id="6" name="Table 5"/>
          <p:cNvGraphicFramePr>
            <a:graphicFrameLocks noGrp="1"/>
          </p:cNvGraphicFramePr>
          <p:nvPr>
            <p:extLst>
              <p:ext uri="{D42A27DB-BD31-4B8C-83A1-F6EECF244321}">
                <p14:modId xmlns:p14="http://schemas.microsoft.com/office/powerpoint/2010/main" val="661139369"/>
              </p:ext>
            </p:extLst>
          </p:nvPr>
        </p:nvGraphicFramePr>
        <p:xfrm>
          <a:off x="1339591" y="3327730"/>
          <a:ext cx="6096000" cy="1854200"/>
        </p:xfrm>
        <a:graphic>
          <a:graphicData uri="http://schemas.openxmlformats.org/drawingml/2006/table">
            <a:tbl>
              <a:tblPr firstRow="1" bandRow="1">
                <a:tableStyleId>{5C22544A-7EE6-4342-B048-85BDC9FD1C3A}</a:tableStyleId>
              </a:tblPr>
              <a:tblGrid>
                <a:gridCol w="2032000"/>
                <a:gridCol w="2032000"/>
                <a:gridCol w="2032000"/>
              </a:tblGrid>
              <a:tr h="370840">
                <a:tc>
                  <a:txBody>
                    <a:bodyPr/>
                    <a:lstStyle/>
                    <a:p>
                      <a:pPr algn="ctr"/>
                      <a:r>
                        <a:rPr lang="en-US" dirty="0" smtClean="0"/>
                        <a:t>Phase order</a:t>
                      </a:r>
                      <a:endParaRPr lang="en-US" dirty="0"/>
                    </a:p>
                  </a:txBody>
                  <a:tcPr/>
                </a:tc>
                <a:tc>
                  <a:txBody>
                    <a:bodyPr/>
                    <a:lstStyle/>
                    <a:p>
                      <a:pPr algn="ctr"/>
                      <a:r>
                        <a:rPr lang="en-US" dirty="0" smtClean="0"/>
                        <a:t>Number of day</a:t>
                      </a:r>
                      <a:endParaRPr lang="en-US" dirty="0"/>
                    </a:p>
                  </a:txBody>
                  <a:tcPr/>
                </a:tc>
                <a:tc>
                  <a:txBody>
                    <a:bodyPr/>
                    <a:lstStyle/>
                    <a:p>
                      <a:pPr algn="ctr"/>
                      <a:r>
                        <a:rPr lang="en-US" dirty="0" smtClean="0"/>
                        <a:t>Total</a:t>
                      </a:r>
                      <a:r>
                        <a:rPr lang="en-US" baseline="0" dirty="0" smtClean="0"/>
                        <a:t> day</a:t>
                      </a:r>
                      <a:endParaRPr lang="en-US" dirty="0"/>
                    </a:p>
                  </a:txBody>
                  <a:tcPr/>
                </a:tc>
              </a:tr>
              <a:tr h="370840">
                <a:tc>
                  <a:txBody>
                    <a:bodyPr/>
                    <a:lstStyle/>
                    <a:p>
                      <a:pPr algn="ctr"/>
                      <a:r>
                        <a:rPr lang="en-US" dirty="0" smtClean="0"/>
                        <a:t>1</a:t>
                      </a:r>
                      <a:endParaRPr lang="en-US" dirty="0"/>
                    </a:p>
                  </a:txBody>
                  <a:tcPr/>
                </a:tc>
                <a:tc>
                  <a:txBody>
                    <a:bodyPr/>
                    <a:lstStyle/>
                    <a:p>
                      <a:pPr algn="ctr"/>
                      <a:r>
                        <a:rPr lang="en-US" dirty="0" smtClean="0"/>
                        <a:t>15</a:t>
                      </a:r>
                      <a:endParaRPr lang="en-US" dirty="0"/>
                    </a:p>
                  </a:txBody>
                  <a:tcPr/>
                </a:tc>
                <a:tc>
                  <a:txBody>
                    <a:bodyPr/>
                    <a:lstStyle/>
                    <a:p>
                      <a:pPr algn="ctr"/>
                      <a:r>
                        <a:rPr lang="en-US" dirty="0" smtClean="0"/>
                        <a:t>15</a:t>
                      </a:r>
                      <a:endParaRPr lang="en-US" dirty="0"/>
                    </a:p>
                  </a:txBody>
                  <a:tcPr/>
                </a:tc>
              </a:tr>
              <a:tr h="370840">
                <a:tc>
                  <a:txBody>
                    <a:bodyPr/>
                    <a:lstStyle/>
                    <a:p>
                      <a:pPr algn="ctr"/>
                      <a:r>
                        <a:rPr lang="en-US" dirty="0" smtClean="0"/>
                        <a:t>2</a:t>
                      </a:r>
                      <a:endParaRPr lang="en-US" dirty="0"/>
                    </a:p>
                  </a:txBody>
                  <a:tcPr/>
                </a:tc>
                <a:tc>
                  <a:txBody>
                    <a:bodyPr/>
                    <a:lstStyle/>
                    <a:p>
                      <a:pPr algn="ctr"/>
                      <a:r>
                        <a:rPr lang="en-US" dirty="0" smtClean="0"/>
                        <a:t>20</a:t>
                      </a:r>
                      <a:endParaRPr lang="en-US" dirty="0"/>
                    </a:p>
                  </a:txBody>
                  <a:tcPr/>
                </a:tc>
                <a:tc>
                  <a:txBody>
                    <a:bodyPr/>
                    <a:lstStyle/>
                    <a:p>
                      <a:pPr algn="ctr"/>
                      <a:r>
                        <a:rPr lang="en-US" dirty="0" smtClean="0"/>
                        <a:t>45</a:t>
                      </a:r>
                      <a:endParaRPr lang="en-US" dirty="0"/>
                    </a:p>
                  </a:txBody>
                  <a:tcPr/>
                </a:tc>
              </a:tr>
              <a:tr h="370840">
                <a:tc>
                  <a:txBody>
                    <a:bodyPr/>
                    <a:lstStyle/>
                    <a:p>
                      <a:pPr algn="ctr"/>
                      <a:r>
                        <a:rPr lang="en-US" dirty="0" smtClean="0"/>
                        <a:t>3</a:t>
                      </a:r>
                      <a:endParaRPr lang="en-US" dirty="0"/>
                    </a:p>
                  </a:txBody>
                  <a:tcPr/>
                </a:tc>
                <a:tc>
                  <a:txBody>
                    <a:bodyPr/>
                    <a:lstStyle/>
                    <a:p>
                      <a:pPr algn="ctr"/>
                      <a:r>
                        <a:rPr lang="en-US" dirty="0" smtClean="0"/>
                        <a:t>15</a:t>
                      </a:r>
                      <a:endParaRPr lang="en-US" dirty="0"/>
                    </a:p>
                  </a:txBody>
                  <a:tcPr/>
                </a:tc>
                <a:tc>
                  <a:txBody>
                    <a:bodyPr/>
                    <a:lstStyle/>
                    <a:p>
                      <a:pPr algn="ctr"/>
                      <a:r>
                        <a:rPr lang="en-US" dirty="0" smtClean="0"/>
                        <a:t>60</a:t>
                      </a:r>
                      <a:endParaRPr lang="en-US" dirty="0"/>
                    </a:p>
                  </a:txBody>
                  <a:tcPr/>
                </a:tc>
              </a:tr>
              <a:tr h="370840">
                <a:tc>
                  <a:txBody>
                    <a:bodyPr/>
                    <a:lstStyle/>
                    <a:p>
                      <a:pPr algn="ctr"/>
                      <a:r>
                        <a:rPr lang="en-US" dirty="0" smtClean="0"/>
                        <a:t>4</a:t>
                      </a:r>
                      <a:endParaRPr lang="en-US" dirty="0"/>
                    </a:p>
                  </a:txBody>
                  <a:tcPr/>
                </a:tc>
                <a:tc>
                  <a:txBody>
                    <a:bodyPr/>
                    <a:lstStyle/>
                    <a:p>
                      <a:pPr algn="ctr"/>
                      <a:r>
                        <a:rPr lang="en-US" dirty="0" smtClean="0"/>
                        <a:t>15</a:t>
                      </a:r>
                      <a:endParaRPr lang="en-US" dirty="0"/>
                    </a:p>
                  </a:txBody>
                  <a:tcPr/>
                </a:tc>
                <a:tc>
                  <a:txBody>
                    <a:bodyPr/>
                    <a:lstStyle/>
                    <a:p>
                      <a:pPr algn="ctr"/>
                      <a:r>
                        <a:rPr lang="en-US" dirty="0" smtClean="0"/>
                        <a:t>75</a:t>
                      </a:r>
                      <a:endParaRPr lang="en-US" dirty="0"/>
                    </a:p>
                  </a:txBody>
                  <a:tcPr/>
                </a:tc>
              </a:tr>
            </a:tbl>
          </a:graphicData>
        </a:graphic>
      </p:graphicFrame>
      <p:sp>
        <p:nvSpPr>
          <p:cNvPr id="12" name="TextBox 11"/>
          <p:cNvSpPr txBox="1"/>
          <p:nvPr/>
        </p:nvSpPr>
        <p:spPr>
          <a:xfrm>
            <a:off x="422329" y="5373524"/>
            <a:ext cx="7959671" cy="1100158"/>
          </a:xfrm>
          <a:prstGeom prst="rect">
            <a:avLst/>
          </a:prstGeom>
          <a:noFill/>
        </p:spPr>
        <p:txBody>
          <a:bodyPr wrap="square" rtlCol="0">
            <a:spAutoFit/>
          </a:bodyPr>
          <a:lstStyle/>
          <a:p>
            <a:r>
              <a:rPr lang="en-US" sz="3200" b="1" dirty="0" smtClean="0"/>
              <a:t>Rule: Get phase has total day nearly equal or greater than treating date</a:t>
            </a:r>
            <a:endParaRPr lang="en-US" sz="3200" b="1" dirty="0"/>
          </a:p>
        </p:txBody>
      </p:sp>
    </p:spTree>
    <p:extLst>
      <p:ext uri="{BB962C8B-B14F-4D97-AF65-F5344CB8AC3E}">
        <p14:creationId xmlns:p14="http://schemas.microsoft.com/office/powerpoint/2010/main" val="349663078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28</a:t>
            </a:fld>
            <a:endParaRPr lang="en"/>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2" name="Picture 1"/>
          <p:cNvPicPr>
            <a:picLocks noChangeAspect="1"/>
          </p:cNvPicPr>
          <p:nvPr/>
        </p:nvPicPr>
        <p:blipFill>
          <a:blip r:embed="rId4"/>
          <a:stretch>
            <a:fillRect/>
          </a:stretch>
        </p:blipFill>
        <p:spPr>
          <a:xfrm>
            <a:off x="-4191" y="1143000"/>
            <a:ext cx="9152381" cy="5057143"/>
          </a:xfrm>
          <a:prstGeom prst="rect">
            <a:avLst/>
          </a:prstGeom>
        </p:spPr>
      </p:pic>
    </p:spTree>
    <p:extLst>
      <p:ext uri="{BB962C8B-B14F-4D97-AF65-F5344CB8AC3E}">
        <p14:creationId xmlns:p14="http://schemas.microsoft.com/office/powerpoint/2010/main" val="21863284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29</a:t>
            </a:fld>
            <a:endParaRPr lang="en"/>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3" name="Picture 2"/>
          <p:cNvPicPr>
            <a:picLocks noChangeAspect="1"/>
          </p:cNvPicPr>
          <p:nvPr/>
        </p:nvPicPr>
        <p:blipFill>
          <a:blip r:embed="rId4"/>
          <a:stretch>
            <a:fillRect/>
          </a:stretch>
        </p:blipFill>
        <p:spPr>
          <a:xfrm>
            <a:off x="-70857" y="1219200"/>
            <a:ext cx="9285714" cy="5085714"/>
          </a:xfrm>
          <a:prstGeom prst="rect">
            <a:avLst/>
          </a:prstGeom>
        </p:spPr>
      </p:pic>
    </p:spTree>
    <p:extLst>
      <p:ext uri="{BB962C8B-B14F-4D97-AF65-F5344CB8AC3E}">
        <p14:creationId xmlns:p14="http://schemas.microsoft.com/office/powerpoint/2010/main" val="35432001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a:t>
            </a:fld>
            <a:endParaRPr lang="en"/>
          </a:p>
        </p:txBody>
      </p:sp>
      <p:sp>
        <p:nvSpPr>
          <p:cNvPr id="5" name="Shape 308"/>
          <p:cNvSpPr/>
          <p:nvPr/>
        </p:nvSpPr>
        <p:spPr>
          <a:xfrm>
            <a:off x="2598864" y="2513652"/>
            <a:ext cx="1461900" cy="489899"/>
          </a:xfrm>
          <a:prstGeom prst="righ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nvGrpSpPr>
          <p:cNvPr id="6" name="Shape 309"/>
          <p:cNvGrpSpPr/>
          <p:nvPr/>
        </p:nvGrpSpPr>
        <p:grpSpPr>
          <a:xfrm>
            <a:off x="4971806" y="2010448"/>
            <a:ext cx="1814399" cy="1383624"/>
            <a:chOff x="4336150" y="2394850"/>
            <a:chExt cx="1814399" cy="1383624"/>
          </a:xfrm>
        </p:grpSpPr>
        <p:sp>
          <p:nvSpPr>
            <p:cNvPr id="7"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StartTime</a:t>
              </a:r>
              <a:endParaRPr lang="en" dirty="0"/>
            </a:p>
            <a:p>
              <a:pPr rtl="0">
                <a:spcBef>
                  <a:spcPts val="0"/>
                </a:spcBef>
                <a:buNone/>
              </a:pPr>
              <a:r>
                <a:rPr lang="en" dirty="0" smtClean="0"/>
                <a:t>EndTime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8"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MedicalRecord</a:t>
              </a:r>
              <a:endParaRPr lang="en" b="1" dirty="0"/>
            </a:p>
          </p:txBody>
        </p:sp>
      </p:grpSp>
      <p:grpSp>
        <p:nvGrpSpPr>
          <p:cNvPr id="9" name="Shape 309"/>
          <p:cNvGrpSpPr/>
          <p:nvPr/>
        </p:nvGrpSpPr>
        <p:grpSpPr>
          <a:xfrm>
            <a:off x="6883255" y="4949510"/>
            <a:ext cx="1814399" cy="1383624"/>
            <a:chOff x="4336150" y="2394850"/>
            <a:chExt cx="1814399" cy="1383624"/>
          </a:xfrm>
        </p:grpSpPr>
        <p:sp>
          <p:nvSpPr>
            <p:cNvPr id="10"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AppointmentDate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11"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Appointment</a:t>
              </a:r>
              <a:endParaRPr lang="en" b="1" dirty="0"/>
            </a:p>
          </p:txBody>
        </p:sp>
      </p:gr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800" y="1689952"/>
            <a:ext cx="1970399" cy="2627199"/>
          </a:xfrm>
          <a:prstGeom prst="rect">
            <a:avLst/>
          </a:prstGeom>
        </p:spPr>
      </p:pic>
      <p:grpSp>
        <p:nvGrpSpPr>
          <p:cNvPr id="13" name="Shape 309"/>
          <p:cNvGrpSpPr/>
          <p:nvPr/>
        </p:nvGrpSpPr>
        <p:grpSpPr>
          <a:xfrm>
            <a:off x="1309049" y="5022708"/>
            <a:ext cx="1814399" cy="1383624"/>
            <a:chOff x="4336150" y="2394850"/>
            <a:chExt cx="1814399" cy="1383624"/>
          </a:xfrm>
        </p:grpSpPr>
        <p:sp>
          <p:nvSpPr>
            <p:cNvPr id="14"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a:t>B</a:t>
              </a:r>
              <a:r>
                <a:rPr lang="en" dirty="0" smtClean="0"/>
                <a:t>arcode</a:t>
              </a:r>
              <a:endParaRPr lang="en" dirty="0"/>
            </a:p>
            <a:p>
              <a:pPr rtl="0">
                <a:spcBef>
                  <a:spcPts val="0"/>
                </a:spcBef>
                <a:buNone/>
              </a:pPr>
              <a:endParaRPr lang="en" dirty="0"/>
            </a:p>
            <a:p>
              <a:pPr lvl="0" rtl="0">
                <a:spcBef>
                  <a:spcPts val="0"/>
                </a:spcBef>
                <a:buNone/>
              </a:pPr>
              <a:endParaRPr lang="en" dirty="0"/>
            </a:p>
          </p:txBody>
        </p:sp>
        <p:sp>
          <p:nvSpPr>
            <p:cNvPr id="15"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Patient</a:t>
              </a:r>
              <a:endParaRPr lang="en" b="1" dirty="0"/>
            </a:p>
          </p:txBody>
        </p:sp>
      </p:grpSp>
      <p:grpSp>
        <p:nvGrpSpPr>
          <p:cNvPr id="16" name="Shape 309"/>
          <p:cNvGrpSpPr/>
          <p:nvPr/>
        </p:nvGrpSpPr>
        <p:grpSpPr>
          <a:xfrm>
            <a:off x="4174136" y="5022708"/>
            <a:ext cx="1814399" cy="1383624"/>
            <a:chOff x="4336150" y="2394850"/>
            <a:chExt cx="1814399" cy="1383624"/>
          </a:xfrm>
        </p:grpSpPr>
        <p:sp>
          <p:nvSpPr>
            <p:cNvPr id="17"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smtClean="0"/>
                <a:t>N</a:t>
              </a:r>
              <a:r>
                <a:rPr lang="en" dirty="0" smtClean="0"/>
                <a:t>ame</a:t>
              </a:r>
            </a:p>
            <a:p>
              <a:pPr rtl="0">
                <a:spcBef>
                  <a:spcPts val="0"/>
                </a:spcBef>
                <a:buNone/>
              </a:pPr>
              <a:r>
                <a:rPr lang="en" dirty="0"/>
                <a:t>D</a:t>
              </a:r>
              <a:r>
                <a:rPr lang="en" dirty="0" smtClean="0"/>
                <a:t>escription</a:t>
              </a:r>
              <a:endParaRPr lang="en" dirty="0"/>
            </a:p>
            <a:p>
              <a:pPr rtl="0">
                <a:spcBef>
                  <a:spcPts val="0"/>
                </a:spcBef>
                <a:buNone/>
              </a:pPr>
              <a:endParaRPr lang="en" dirty="0"/>
            </a:p>
            <a:p>
              <a:pPr lvl="0" rtl="0">
                <a:spcBef>
                  <a:spcPts val="0"/>
                </a:spcBef>
                <a:buNone/>
              </a:pPr>
              <a:endParaRPr lang="en" dirty="0"/>
            </a:p>
          </p:txBody>
        </p:sp>
        <p:sp>
          <p:nvSpPr>
            <p:cNvPr id="18"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Illness</a:t>
              </a:r>
              <a:endParaRPr lang="en" b="1" dirty="0"/>
            </a:p>
          </p:txBody>
        </p:sp>
      </p:grpSp>
      <p:cxnSp>
        <p:nvCxnSpPr>
          <p:cNvPr id="19" name="Straight Connector 18"/>
          <p:cNvCxnSpPr>
            <a:stCxn id="7" idx="1"/>
            <a:endCxn id="15" idx="0"/>
          </p:cNvCxnSpPr>
          <p:nvPr/>
        </p:nvCxnSpPr>
        <p:spPr>
          <a:xfrm flipH="1">
            <a:off x="2216249" y="2859323"/>
            <a:ext cx="2755557" cy="2163385"/>
          </a:xfrm>
          <a:prstGeom prst="line">
            <a:avLst/>
          </a:prstGeom>
        </p:spPr>
        <p:style>
          <a:lnRef idx="1">
            <a:schemeClr val="accent6"/>
          </a:lnRef>
          <a:fillRef idx="0">
            <a:schemeClr val="accent6"/>
          </a:fillRef>
          <a:effectRef idx="0">
            <a:schemeClr val="accent6"/>
          </a:effectRef>
          <a:fontRef idx="minor">
            <a:schemeClr val="tx1"/>
          </a:fontRef>
        </p:style>
      </p:cxnSp>
      <p:cxnSp>
        <p:nvCxnSpPr>
          <p:cNvPr id="20" name="Straight Connector 19"/>
          <p:cNvCxnSpPr>
            <a:stCxn id="7" idx="2"/>
            <a:endCxn id="18" idx="0"/>
          </p:cNvCxnSpPr>
          <p:nvPr/>
        </p:nvCxnSpPr>
        <p:spPr>
          <a:xfrm flipH="1">
            <a:off x="5081336" y="3394072"/>
            <a:ext cx="797670" cy="1628636"/>
          </a:xfrm>
          <a:prstGeom prst="line">
            <a:avLst/>
          </a:prstGeom>
        </p:spPr>
        <p:style>
          <a:lnRef idx="1">
            <a:schemeClr val="accent6"/>
          </a:lnRef>
          <a:fillRef idx="0">
            <a:schemeClr val="accent6"/>
          </a:fillRef>
          <a:effectRef idx="0">
            <a:schemeClr val="accent6"/>
          </a:effectRef>
          <a:fontRef idx="minor">
            <a:schemeClr val="tx1"/>
          </a:fontRef>
        </p:style>
      </p:cxnSp>
      <p:cxnSp>
        <p:nvCxnSpPr>
          <p:cNvPr id="21" name="Straight Connector 20"/>
          <p:cNvCxnSpPr>
            <a:stCxn id="7" idx="3"/>
            <a:endCxn id="11" idx="0"/>
          </p:cNvCxnSpPr>
          <p:nvPr/>
        </p:nvCxnSpPr>
        <p:spPr>
          <a:xfrm>
            <a:off x="6786205" y="2859323"/>
            <a:ext cx="1004250" cy="2090187"/>
          </a:xfrm>
          <a:prstGeom prst="line">
            <a:avLst/>
          </a:prstGeom>
        </p:spPr>
        <p:style>
          <a:lnRef idx="1">
            <a:schemeClr val="accent6"/>
          </a:lnRef>
          <a:fillRef idx="0">
            <a:schemeClr val="accent6"/>
          </a:fillRef>
          <a:effectRef idx="0">
            <a:schemeClr val="accent6"/>
          </a:effectRef>
          <a:fontRef idx="minor">
            <a:schemeClr val="tx1"/>
          </a:fontRef>
        </p:style>
      </p:cxnSp>
      <p:sp>
        <p:nvSpPr>
          <p:cNvPr id="22" name="Shape 343"/>
          <p:cNvSpPr txBox="1"/>
          <p:nvPr/>
        </p:nvSpPr>
        <p:spPr>
          <a:xfrm>
            <a:off x="4383300" y="3211594"/>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3" name="Shape 343"/>
          <p:cNvSpPr txBox="1"/>
          <p:nvPr/>
        </p:nvSpPr>
        <p:spPr>
          <a:xfrm>
            <a:off x="2210096" y="4372249"/>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4" name="Shape 343"/>
          <p:cNvSpPr txBox="1"/>
          <p:nvPr/>
        </p:nvSpPr>
        <p:spPr>
          <a:xfrm>
            <a:off x="5367672" y="3521897"/>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5" name="Shape 341"/>
          <p:cNvSpPr txBox="1"/>
          <p:nvPr/>
        </p:nvSpPr>
        <p:spPr>
          <a:xfrm>
            <a:off x="4317862" y="4536832"/>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
        <p:nvSpPr>
          <p:cNvPr id="26" name="Shape 343"/>
          <p:cNvSpPr txBox="1"/>
          <p:nvPr/>
        </p:nvSpPr>
        <p:spPr>
          <a:xfrm>
            <a:off x="6982436" y="2624673"/>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7" name="Shape 341"/>
          <p:cNvSpPr txBox="1"/>
          <p:nvPr/>
        </p:nvSpPr>
        <p:spPr>
          <a:xfrm>
            <a:off x="7792010" y="4424811"/>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r>
              <a:rPr lang="en" sz="2400" b="1" dirty="0" smtClean="0"/>
              <a:t>..*</a:t>
            </a:r>
            <a:endParaRPr lang="en" sz="2400" b="1" dirty="0"/>
          </a:p>
        </p:txBody>
      </p:sp>
      <p:sp>
        <p:nvSpPr>
          <p:cNvPr id="31" name="Title 30"/>
          <p:cNvSpPr>
            <a:spLocks noGrp="1"/>
          </p:cNvSpPr>
          <p:nvPr>
            <p:ph type="title"/>
          </p:nvPr>
        </p:nvSpPr>
        <p:spPr/>
        <p:txBody>
          <a:bodyPr/>
          <a:lstStyle/>
          <a:p>
            <a:endParaRPr lang="en-US"/>
          </a:p>
        </p:txBody>
      </p:sp>
      <p:sp>
        <p:nvSpPr>
          <p:cNvPr id="32"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108737328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457200" y="990599"/>
            <a:ext cx="8229600" cy="4967700"/>
          </a:xfrm>
        </p:spPr>
        <p:txBody>
          <a:bodyPr/>
          <a:lstStyle/>
          <a:p>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30</a:t>
            </a:fld>
            <a:endParaRPr lang="en"/>
          </a:p>
        </p:txBody>
      </p:sp>
      <p:sp>
        <p:nvSpPr>
          <p:cNvPr id="39" name="Title 38"/>
          <p:cNvSpPr>
            <a:spLocks noGrp="1"/>
          </p:cNvSpPr>
          <p:nvPr>
            <p:ph type="title"/>
          </p:nvPr>
        </p:nvSpPr>
        <p:spPr/>
        <p:txBody>
          <a:bodyPr/>
          <a:lstStyle/>
          <a:p>
            <a:endParaRPr lang="en-US" dirty="0"/>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grpSp>
        <p:nvGrpSpPr>
          <p:cNvPr id="25" name="Shape 309"/>
          <p:cNvGrpSpPr/>
          <p:nvPr/>
        </p:nvGrpSpPr>
        <p:grpSpPr>
          <a:xfrm>
            <a:off x="609600" y="1692274"/>
            <a:ext cx="1814399" cy="1383624"/>
            <a:chOff x="4336150" y="2394850"/>
            <a:chExt cx="1814399" cy="1383624"/>
          </a:xfrm>
        </p:grpSpPr>
        <p:sp>
          <p:nvSpPr>
            <p:cNvPr id="26"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numberOfDay</a:t>
              </a:r>
              <a:br>
                <a:rPr lang="en" dirty="0" smtClean="0"/>
              </a:br>
              <a:r>
                <a:rPr lang="en" dirty="0" smtClean="0">
                  <a:solidFill>
                    <a:schemeClr val="tx1"/>
                  </a:solidFill>
                </a:rPr>
                <a:t>phaseOrder</a:t>
              </a:r>
              <a:endParaRPr lang="en" dirty="0">
                <a:solidFill>
                  <a:schemeClr val="tx1"/>
                </a:solidFill>
              </a:endParaRPr>
            </a:p>
            <a:p>
              <a:pPr lvl="0" rtl="0">
                <a:spcBef>
                  <a:spcPts val="0"/>
                </a:spcBef>
                <a:buNone/>
              </a:pPr>
              <a:endParaRPr lang="en" dirty="0"/>
            </a:p>
          </p:txBody>
        </p:sp>
        <p:sp>
          <p:nvSpPr>
            <p:cNvPr id="27"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Phase</a:t>
              </a:r>
              <a:endParaRPr lang="en" b="1" dirty="0"/>
            </a:p>
          </p:txBody>
        </p:sp>
      </p:grpSp>
      <p:sp>
        <p:nvSpPr>
          <p:cNvPr id="28" name="TextBox 27"/>
          <p:cNvSpPr txBox="1"/>
          <p:nvPr/>
        </p:nvSpPr>
        <p:spPr>
          <a:xfrm>
            <a:off x="2547985" y="1933020"/>
            <a:ext cx="3770584" cy="584775"/>
          </a:xfrm>
          <a:prstGeom prst="rect">
            <a:avLst/>
          </a:prstGeom>
          <a:noFill/>
        </p:spPr>
        <p:txBody>
          <a:bodyPr wrap="none" rtlCol="0">
            <a:spAutoFit/>
          </a:bodyPr>
          <a:lstStyle/>
          <a:p>
            <a:r>
              <a:rPr lang="en-US" sz="3200" b="1" dirty="0" smtClean="0"/>
              <a:t>Treating </a:t>
            </a:r>
            <a:r>
              <a:rPr lang="en-US" sz="3200" b="1" dirty="0" smtClean="0"/>
              <a:t>days </a:t>
            </a:r>
            <a:r>
              <a:rPr lang="en-US" sz="3200" b="1" dirty="0" smtClean="0"/>
              <a:t>= 30</a:t>
            </a:r>
            <a:endParaRPr lang="en-US" sz="3200" b="1" dirty="0"/>
          </a:p>
        </p:txBody>
      </p:sp>
      <p:sp>
        <p:nvSpPr>
          <p:cNvPr id="12" name="TextBox 11"/>
          <p:cNvSpPr txBox="1"/>
          <p:nvPr/>
        </p:nvSpPr>
        <p:spPr>
          <a:xfrm>
            <a:off x="422329" y="5373524"/>
            <a:ext cx="7959671" cy="1100158"/>
          </a:xfrm>
          <a:prstGeom prst="rect">
            <a:avLst/>
          </a:prstGeom>
          <a:noFill/>
        </p:spPr>
        <p:txBody>
          <a:bodyPr wrap="square" rtlCol="0">
            <a:spAutoFit/>
          </a:bodyPr>
          <a:lstStyle/>
          <a:p>
            <a:r>
              <a:rPr lang="en-US" sz="3200" b="1" dirty="0" smtClean="0"/>
              <a:t>Rule: Get phase has total day nearly equal or greater than treating date</a:t>
            </a:r>
            <a:endParaRPr lang="en-US" sz="3200" b="1" dirty="0"/>
          </a:p>
        </p:txBody>
      </p:sp>
      <p:graphicFrame>
        <p:nvGraphicFramePr>
          <p:cNvPr id="13" name="Table 12"/>
          <p:cNvGraphicFramePr>
            <a:graphicFrameLocks noGrp="1"/>
          </p:cNvGraphicFramePr>
          <p:nvPr>
            <p:extLst>
              <p:ext uri="{D42A27DB-BD31-4B8C-83A1-F6EECF244321}">
                <p14:modId xmlns:p14="http://schemas.microsoft.com/office/powerpoint/2010/main" val="1189907852"/>
              </p:ext>
            </p:extLst>
          </p:nvPr>
        </p:nvGraphicFramePr>
        <p:xfrm>
          <a:off x="1339591" y="3327730"/>
          <a:ext cx="6096000" cy="1854200"/>
        </p:xfrm>
        <a:graphic>
          <a:graphicData uri="http://schemas.openxmlformats.org/drawingml/2006/table">
            <a:tbl>
              <a:tblPr firstRow="1" bandRow="1">
                <a:tableStyleId>{5C22544A-7EE6-4342-B048-85BDC9FD1C3A}</a:tableStyleId>
              </a:tblPr>
              <a:tblGrid>
                <a:gridCol w="2032000"/>
                <a:gridCol w="2032000"/>
                <a:gridCol w="2032000"/>
              </a:tblGrid>
              <a:tr h="370840">
                <a:tc>
                  <a:txBody>
                    <a:bodyPr/>
                    <a:lstStyle/>
                    <a:p>
                      <a:pPr algn="ctr"/>
                      <a:r>
                        <a:rPr lang="en-US" dirty="0" smtClean="0"/>
                        <a:t>Phase order</a:t>
                      </a:r>
                      <a:endParaRPr lang="en-US" dirty="0"/>
                    </a:p>
                  </a:txBody>
                  <a:tcPr/>
                </a:tc>
                <a:tc>
                  <a:txBody>
                    <a:bodyPr/>
                    <a:lstStyle/>
                    <a:p>
                      <a:pPr algn="ctr"/>
                      <a:r>
                        <a:rPr lang="en-US" dirty="0" smtClean="0"/>
                        <a:t>Number of day</a:t>
                      </a:r>
                      <a:endParaRPr lang="en-US" dirty="0"/>
                    </a:p>
                  </a:txBody>
                  <a:tcPr/>
                </a:tc>
                <a:tc>
                  <a:txBody>
                    <a:bodyPr/>
                    <a:lstStyle/>
                    <a:p>
                      <a:pPr algn="ctr"/>
                      <a:r>
                        <a:rPr lang="en-US" dirty="0" smtClean="0"/>
                        <a:t>Total</a:t>
                      </a:r>
                      <a:r>
                        <a:rPr lang="en-US" baseline="0" dirty="0" smtClean="0"/>
                        <a:t> day</a:t>
                      </a:r>
                      <a:endParaRPr lang="en-US" dirty="0"/>
                    </a:p>
                  </a:txBody>
                  <a:tcPr/>
                </a:tc>
              </a:tr>
              <a:tr h="370840">
                <a:tc>
                  <a:txBody>
                    <a:bodyPr/>
                    <a:lstStyle/>
                    <a:p>
                      <a:pPr algn="ctr"/>
                      <a:r>
                        <a:rPr lang="en-US" dirty="0" smtClean="0"/>
                        <a:t>1</a:t>
                      </a:r>
                      <a:endParaRPr lang="en-US" dirty="0"/>
                    </a:p>
                  </a:txBody>
                  <a:tcPr/>
                </a:tc>
                <a:tc>
                  <a:txBody>
                    <a:bodyPr/>
                    <a:lstStyle/>
                    <a:p>
                      <a:pPr algn="ctr"/>
                      <a:r>
                        <a:rPr lang="en-US" dirty="0" smtClean="0"/>
                        <a:t>15</a:t>
                      </a:r>
                      <a:endParaRPr lang="en-US" dirty="0"/>
                    </a:p>
                  </a:txBody>
                  <a:tcPr/>
                </a:tc>
                <a:tc>
                  <a:txBody>
                    <a:bodyPr/>
                    <a:lstStyle/>
                    <a:p>
                      <a:pPr algn="ctr"/>
                      <a:r>
                        <a:rPr lang="en-US" dirty="0" smtClean="0"/>
                        <a:t>15</a:t>
                      </a:r>
                      <a:endParaRPr lang="en-US" dirty="0"/>
                    </a:p>
                  </a:txBody>
                  <a:tcPr/>
                </a:tc>
              </a:tr>
              <a:tr h="370840">
                <a:tc>
                  <a:txBody>
                    <a:bodyPr/>
                    <a:lstStyle/>
                    <a:p>
                      <a:pPr algn="ctr"/>
                      <a:r>
                        <a:rPr lang="en-US" dirty="0" smtClean="0"/>
                        <a:t>2</a:t>
                      </a:r>
                      <a:endParaRPr lang="en-US" dirty="0"/>
                    </a:p>
                  </a:txBody>
                  <a:tcPr>
                    <a:solidFill>
                      <a:srgbClr val="FFFF00"/>
                    </a:solidFill>
                  </a:tcPr>
                </a:tc>
                <a:tc>
                  <a:txBody>
                    <a:bodyPr/>
                    <a:lstStyle/>
                    <a:p>
                      <a:pPr algn="ctr"/>
                      <a:r>
                        <a:rPr lang="en-US" dirty="0" smtClean="0"/>
                        <a:t>20</a:t>
                      </a:r>
                      <a:endParaRPr lang="en-US" dirty="0"/>
                    </a:p>
                  </a:txBody>
                  <a:tcPr>
                    <a:solidFill>
                      <a:srgbClr val="FFFF00"/>
                    </a:solidFill>
                  </a:tcPr>
                </a:tc>
                <a:tc>
                  <a:txBody>
                    <a:bodyPr/>
                    <a:lstStyle/>
                    <a:p>
                      <a:pPr algn="ctr"/>
                      <a:r>
                        <a:rPr lang="en-US" dirty="0" smtClean="0"/>
                        <a:t>45</a:t>
                      </a:r>
                      <a:endParaRPr lang="en-US" dirty="0"/>
                    </a:p>
                  </a:txBody>
                  <a:tcPr>
                    <a:solidFill>
                      <a:srgbClr val="FFFF00"/>
                    </a:solidFill>
                  </a:tcPr>
                </a:tc>
              </a:tr>
              <a:tr h="370840">
                <a:tc>
                  <a:txBody>
                    <a:bodyPr/>
                    <a:lstStyle/>
                    <a:p>
                      <a:pPr algn="ctr"/>
                      <a:r>
                        <a:rPr lang="en-US" dirty="0" smtClean="0"/>
                        <a:t>3</a:t>
                      </a:r>
                      <a:endParaRPr lang="en-US" dirty="0"/>
                    </a:p>
                  </a:txBody>
                  <a:tcPr/>
                </a:tc>
                <a:tc>
                  <a:txBody>
                    <a:bodyPr/>
                    <a:lstStyle/>
                    <a:p>
                      <a:pPr algn="ctr"/>
                      <a:r>
                        <a:rPr lang="en-US" dirty="0" smtClean="0"/>
                        <a:t>15</a:t>
                      </a:r>
                      <a:endParaRPr lang="en-US" dirty="0"/>
                    </a:p>
                  </a:txBody>
                  <a:tcPr/>
                </a:tc>
                <a:tc>
                  <a:txBody>
                    <a:bodyPr/>
                    <a:lstStyle/>
                    <a:p>
                      <a:pPr algn="ctr"/>
                      <a:r>
                        <a:rPr lang="en-US" dirty="0" smtClean="0"/>
                        <a:t>60</a:t>
                      </a:r>
                      <a:endParaRPr lang="en-US" dirty="0"/>
                    </a:p>
                  </a:txBody>
                  <a:tcPr/>
                </a:tc>
              </a:tr>
              <a:tr h="370840">
                <a:tc>
                  <a:txBody>
                    <a:bodyPr/>
                    <a:lstStyle/>
                    <a:p>
                      <a:pPr algn="ctr"/>
                      <a:r>
                        <a:rPr lang="en-US" dirty="0" smtClean="0"/>
                        <a:t>4</a:t>
                      </a:r>
                      <a:endParaRPr lang="en-US" dirty="0"/>
                    </a:p>
                  </a:txBody>
                  <a:tcPr/>
                </a:tc>
                <a:tc>
                  <a:txBody>
                    <a:bodyPr/>
                    <a:lstStyle/>
                    <a:p>
                      <a:pPr algn="ctr"/>
                      <a:r>
                        <a:rPr lang="en-US" dirty="0" smtClean="0"/>
                        <a:t>15</a:t>
                      </a:r>
                      <a:endParaRPr lang="en-US" dirty="0"/>
                    </a:p>
                  </a:txBody>
                  <a:tcPr/>
                </a:tc>
                <a:tc>
                  <a:txBody>
                    <a:bodyPr/>
                    <a:lstStyle/>
                    <a:p>
                      <a:pPr algn="ctr"/>
                      <a:r>
                        <a:rPr lang="en-US" dirty="0" smtClean="0"/>
                        <a:t>75</a:t>
                      </a:r>
                      <a:endParaRPr lang="en-US" dirty="0"/>
                    </a:p>
                  </a:txBody>
                  <a:tcPr/>
                </a:tc>
              </a:tr>
            </a:tbl>
          </a:graphicData>
        </a:graphic>
      </p:graphicFrame>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7498" y="3902680"/>
            <a:ext cx="630585" cy="630585"/>
          </a:xfrm>
          <a:prstGeom prst="rect">
            <a:avLst/>
          </a:prstGeom>
        </p:spPr>
      </p:pic>
    </p:spTree>
    <p:extLst>
      <p:ext uri="{BB962C8B-B14F-4D97-AF65-F5344CB8AC3E}">
        <p14:creationId xmlns:p14="http://schemas.microsoft.com/office/powerpoint/2010/main" val="139405195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31</a:t>
            </a:fld>
            <a:endParaRPr lang="en"/>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2" name="Picture 1"/>
          <p:cNvPicPr>
            <a:picLocks noChangeAspect="1"/>
          </p:cNvPicPr>
          <p:nvPr/>
        </p:nvPicPr>
        <p:blipFill>
          <a:blip r:embed="rId4"/>
          <a:stretch>
            <a:fillRect/>
          </a:stretch>
        </p:blipFill>
        <p:spPr>
          <a:xfrm>
            <a:off x="-32762" y="1153171"/>
            <a:ext cx="9209524" cy="5171429"/>
          </a:xfrm>
          <a:prstGeom prst="rect">
            <a:avLst/>
          </a:prstGeom>
        </p:spPr>
      </p:pic>
    </p:spTree>
    <p:extLst>
      <p:ext uri="{BB962C8B-B14F-4D97-AF65-F5344CB8AC3E}">
        <p14:creationId xmlns:p14="http://schemas.microsoft.com/office/powerpoint/2010/main" val="29375964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457200" y="990599"/>
            <a:ext cx="8229600" cy="4967700"/>
          </a:xfrm>
        </p:spPr>
        <p:txBody>
          <a:bodyPr/>
          <a:lstStyle/>
          <a:p>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32</a:t>
            </a:fld>
            <a:endParaRPr lang="en"/>
          </a:p>
        </p:txBody>
      </p:sp>
      <p:sp>
        <p:nvSpPr>
          <p:cNvPr id="39" name="Title 38"/>
          <p:cNvSpPr>
            <a:spLocks noGrp="1"/>
          </p:cNvSpPr>
          <p:nvPr>
            <p:ph type="title"/>
          </p:nvPr>
        </p:nvSpPr>
        <p:spPr/>
        <p:txBody>
          <a:bodyPr/>
          <a:lstStyle/>
          <a:p>
            <a:endParaRPr lang="en-US" dirty="0"/>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6576" y="2455412"/>
            <a:ext cx="1416456" cy="1655512"/>
          </a:xfrm>
          <a:prstGeom prst="rect">
            <a:avLst/>
          </a:prstGeom>
        </p:spPr>
      </p:pic>
      <p:pic>
        <p:nvPicPr>
          <p:cNvPr id="41" name="Picture 4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77058" y="2292480"/>
            <a:ext cx="1746031" cy="1746031"/>
          </a:xfrm>
          <a:prstGeom prst="rect">
            <a:avLst/>
          </a:prstGeom>
        </p:spPr>
      </p:pic>
      <p:sp>
        <p:nvSpPr>
          <p:cNvPr id="42" name="Right Arrow 41"/>
          <p:cNvSpPr/>
          <p:nvPr/>
        </p:nvSpPr>
        <p:spPr>
          <a:xfrm>
            <a:off x="2110860" y="2930006"/>
            <a:ext cx="1384217" cy="3021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2131818" y="4191000"/>
            <a:ext cx="1345240" cy="584775"/>
          </a:xfrm>
          <a:prstGeom prst="rect">
            <a:avLst/>
          </a:prstGeom>
          <a:noFill/>
        </p:spPr>
        <p:txBody>
          <a:bodyPr wrap="none" rtlCol="0">
            <a:spAutoFit/>
          </a:bodyPr>
          <a:lstStyle/>
          <a:p>
            <a:r>
              <a:rPr lang="en-US" sz="3200" b="1" dirty="0" smtClean="0"/>
              <a:t>FAT-1</a:t>
            </a:r>
            <a:endParaRPr lang="en-US" sz="3200" b="1" dirty="0"/>
          </a:p>
        </p:txBody>
      </p:sp>
      <p:pic>
        <p:nvPicPr>
          <p:cNvPr id="16" name="Picture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69425" y="2518770"/>
            <a:ext cx="1282889" cy="1282889"/>
          </a:xfrm>
          <a:prstGeom prst="rect">
            <a:avLst/>
          </a:prstGeom>
        </p:spPr>
      </p:pic>
      <p:sp>
        <p:nvSpPr>
          <p:cNvPr id="17" name="Right Arrow 16"/>
          <p:cNvSpPr/>
          <p:nvPr/>
        </p:nvSpPr>
        <p:spPr>
          <a:xfrm>
            <a:off x="5286306" y="2930006"/>
            <a:ext cx="1384217" cy="3021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924041" y="1538834"/>
            <a:ext cx="2852063" cy="584775"/>
          </a:xfrm>
          <a:prstGeom prst="rect">
            <a:avLst/>
          </a:prstGeom>
          <a:noFill/>
        </p:spPr>
        <p:txBody>
          <a:bodyPr wrap="none" rtlCol="0">
            <a:spAutoFit/>
          </a:bodyPr>
          <a:lstStyle/>
          <a:p>
            <a:r>
              <a:rPr lang="en-US" sz="3200" b="1" dirty="0" smtClean="0"/>
              <a:t>HSTS System</a:t>
            </a:r>
            <a:endParaRPr lang="en-US" sz="3200" b="1" dirty="0"/>
          </a:p>
        </p:txBody>
      </p:sp>
      <p:sp>
        <p:nvSpPr>
          <p:cNvPr id="19" name="TextBox 18"/>
          <p:cNvSpPr txBox="1"/>
          <p:nvPr/>
        </p:nvSpPr>
        <p:spPr>
          <a:xfrm>
            <a:off x="6408030" y="1538833"/>
            <a:ext cx="2005677" cy="584775"/>
          </a:xfrm>
          <a:prstGeom prst="rect">
            <a:avLst/>
          </a:prstGeom>
          <a:noFill/>
        </p:spPr>
        <p:txBody>
          <a:bodyPr wrap="none" rtlCol="0">
            <a:spAutoFit/>
          </a:bodyPr>
          <a:lstStyle/>
          <a:p>
            <a:r>
              <a:rPr lang="en-US" sz="3200" b="1" dirty="0" smtClean="0"/>
              <a:t>Database</a:t>
            </a:r>
            <a:endParaRPr lang="en-US" sz="3200" b="1" dirty="0"/>
          </a:p>
        </p:txBody>
      </p:sp>
      <p:grpSp>
        <p:nvGrpSpPr>
          <p:cNvPr id="20" name="Shape 309"/>
          <p:cNvGrpSpPr/>
          <p:nvPr/>
        </p:nvGrpSpPr>
        <p:grpSpPr>
          <a:xfrm>
            <a:off x="5228454" y="4433673"/>
            <a:ext cx="1814399" cy="1383624"/>
            <a:chOff x="4336150" y="2394850"/>
            <a:chExt cx="1814399" cy="1383624"/>
          </a:xfrm>
        </p:grpSpPr>
        <p:sp>
          <p:nvSpPr>
            <p:cNvPr id="21"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err="1" smtClean="0">
                  <a:solidFill>
                    <a:schemeClr val="tx1"/>
                  </a:solidFill>
                </a:rPr>
                <a:t>fromDate</a:t>
              </a:r>
              <a:endParaRPr lang="en" dirty="0" smtClean="0">
                <a:solidFill>
                  <a:schemeClr val="tx1"/>
                </a:solidFill>
              </a:endParaRPr>
            </a:p>
            <a:p>
              <a:pPr rtl="0">
                <a:spcBef>
                  <a:spcPts val="0"/>
                </a:spcBef>
                <a:buNone/>
              </a:pPr>
              <a:r>
                <a:rPr lang="en" dirty="0" smtClean="0"/>
                <a:t>toDate</a:t>
              </a:r>
            </a:p>
            <a:p>
              <a:pPr rtl="0">
                <a:spcBef>
                  <a:spcPts val="0"/>
                </a:spcBef>
                <a:buNone/>
              </a:pPr>
              <a:r>
                <a:rPr lang="en-US" dirty="0" smtClean="0"/>
                <a:t>S</a:t>
              </a:r>
              <a:r>
                <a:rPr lang="en" dirty="0" smtClean="0"/>
                <a:t>tatus</a:t>
              </a:r>
            </a:p>
            <a:p>
              <a:pPr rtl="0">
                <a:spcBef>
                  <a:spcPts val="0"/>
                </a:spcBef>
                <a:buNone/>
              </a:pPr>
              <a:r>
                <a:rPr lang="en-US" dirty="0" smtClean="0">
                  <a:solidFill>
                    <a:srgbClr val="FF0000"/>
                  </a:solidFill>
                </a:rPr>
                <a:t>I</a:t>
              </a:r>
              <a:r>
                <a:rPr lang="en" dirty="0" smtClean="0">
                  <a:solidFill>
                    <a:srgbClr val="FF0000"/>
                  </a:solidFill>
                </a:rPr>
                <a:t>llness= FAT-2</a:t>
              </a:r>
              <a:endParaRPr lang="en" dirty="0">
                <a:solidFill>
                  <a:srgbClr val="FF0000"/>
                </a:solidFill>
              </a:endParaRPr>
            </a:p>
            <a:p>
              <a:pPr rtl="0">
                <a:spcBef>
                  <a:spcPts val="0"/>
                </a:spcBef>
                <a:buNone/>
              </a:pPr>
              <a:endParaRPr lang="en" dirty="0"/>
            </a:p>
            <a:p>
              <a:pPr lvl="0" rtl="0">
                <a:spcBef>
                  <a:spcPts val="0"/>
                </a:spcBef>
                <a:buNone/>
              </a:pPr>
              <a:endParaRPr lang="en" dirty="0"/>
            </a:p>
          </p:txBody>
        </p:sp>
        <p:sp>
          <p:nvSpPr>
            <p:cNvPr id="22"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MedicalRecord</a:t>
              </a:r>
              <a:endParaRPr lang="en" b="1" dirty="0"/>
            </a:p>
          </p:txBody>
        </p:sp>
      </p:grpSp>
      <p:sp>
        <p:nvSpPr>
          <p:cNvPr id="23" name="Right Arrow 22"/>
          <p:cNvSpPr/>
          <p:nvPr/>
        </p:nvSpPr>
        <p:spPr>
          <a:xfrm rot="10800000">
            <a:off x="5289963" y="3297260"/>
            <a:ext cx="1384217" cy="3021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p:cNvCxnSpPr/>
          <p:nvPr/>
        </p:nvCxnSpPr>
        <p:spPr>
          <a:xfrm>
            <a:off x="6147220" y="3474449"/>
            <a:ext cx="0" cy="959224"/>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7189160" y="4749225"/>
            <a:ext cx="1345240" cy="584775"/>
          </a:xfrm>
          <a:prstGeom prst="rect">
            <a:avLst/>
          </a:prstGeom>
          <a:noFill/>
        </p:spPr>
        <p:txBody>
          <a:bodyPr wrap="none" rtlCol="0">
            <a:spAutoFit/>
          </a:bodyPr>
          <a:lstStyle/>
          <a:p>
            <a:r>
              <a:rPr lang="en-US" sz="3200" b="1" dirty="0" smtClean="0"/>
              <a:t>FAT-2</a:t>
            </a:r>
            <a:endParaRPr lang="en-US" sz="3200" b="1" dirty="0"/>
          </a:p>
        </p:txBody>
      </p:sp>
    </p:spTree>
    <p:extLst>
      <p:ext uri="{BB962C8B-B14F-4D97-AF65-F5344CB8AC3E}">
        <p14:creationId xmlns:p14="http://schemas.microsoft.com/office/powerpoint/2010/main" val="174585725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457200" y="990599"/>
            <a:ext cx="8229600" cy="4967700"/>
          </a:xfrm>
        </p:spPr>
        <p:txBody>
          <a:bodyPr/>
          <a:lstStyle/>
          <a:p>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33</a:t>
            </a:fld>
            <a:endParaRPr lang="en"/>
          </a:p>
        </p:txBody>
      </p:sp>
      <p:sp>
        <p:nvSpPr>
          <p:cNvPr id="39" name="Title 38"/>
          <p:cNvSpPr>
            <a:spLocks noGrp="1"/>
          </p:cNvSpPr>
          <p:nvPr>
            <p:ph type="title"/>
          </p:nvPr>
        </p:nvSpPr>
        <p:spPr/>
        <p:txBody>
          <a:bodyPr/>
          <a:lstStyle/>
          <a:p>
            <a:endParaRPr lang="en-US" dirty="0"/>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a:solidFill>
                  <a:srgbClr val="00B050"/>
                </a:solidFill>
                <a:latin typeface="Calibri" panose="020F0502020204030204" pitchFamily="34" charset="0"/>
              </a:rPr>
              <a:t>Regimen Suggestion</a:t>
            </a:r>
            <a:endParaRPr lang="vi-VN" sz="9600" dirty="0"/>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2902080"/>
            <a:ext cx="1746031" cy="1746031"/>
          </a:xfrm>
          <a:prstGeom prst="rect">
            <a:avLst/>
          </a:prstGeom>
        </p:spPr>
      </p:pic>
      <p:sp>
        <p:nvSpPr>
          <p:cNvPr id="18" name="TextBox 17"/>
          <p:cNvSpPr txBox="1"/>
          <p:nvPr/>
        </p:nvSpPr>
        <p:spPr>
          <a:xfrm>
            <a:off x="457200" y="5364073"/>
            <a:ext cx="8229599" cy="1077218"/>
          </a:xfrm>
          <a:prstGeom prst="rect">
            <a:avLst/>
          </a:prstGeom>
          <a:noFill/>
        </p:spPr>
        <p:txBody>
          <a:bodyPr wrap="square" rtlCol="0">
            <a:spAutoFit/>
          </a:bodyPr>
          <a:lstStyle/>
          <a:p>
            <a:r>
              <a:rPr lang="en-US" sz="3200" b="1" dirty="0" smtClean="0"/>
              <a:t>HSTS System: “Patient is fine with FAT-2, but he/she get new sick with FAT-1”</a:t>
            </a:r>
            <a:endParaRPr lang="en-US" sz="3200" b="1" dirty="0"/>
          </a:p>
        </p:txBody>
      </p:sp>
      <p:sp>
        <p:nvSpPr>
          <p:cNvPr id="25" name="TextBox 24"/>
          <p:cNvSpPr txBox="1"/>
          <p:nvPr/>
        </p:nvSpPr>
        <p:spPr>
          <a:xfrm>
            <a:off x="2311415" y="4063336"/>
            <a:ext cx="1345240" cy="584775"/>
          </a:xfrm>
          <a:prstGeom prst="rect">
            <a:avLst/>
          </a:prstGeom>
          <a:noFill/>
        </p:spPr>
        <p:txBody>
          <a:bodyPr wrap="none" rtlCol="0">
            <a:spAutoFit/>
          </a:bodyPr>
          <a:lstStyle/>
          <a:p>
            <a:r>
              <a:rPr lang="en-US" sz="3200" b="1" dirty="0" smtClean="0"/>
              <a:t>FAT-2</a:t>
            </a:r>
            <a:endParaRPr lang="en-US" sz="3200" b="1" dirty="0"/>
          </a:p>
        </p:txBody>
      </p:sp>
      <p:sp>
        <p:nvSpPr>
          <p:cNvPr id="24" name="TextBox 23"/>
          <p:cNvSpPr txBox="1"/>
          <p:nvPr/>
        </p:nvSpPr>
        <p:spPr>
          <a:xfrm>
            <a:off x="2317490" y="3149025"/>
            <a:ext cx="1345240" cy="584775"/>
          </a:xfrm>
          <a:prstGeom prst="rect">
            <a:avLst/>
          </a:prstGeom>
          <a:noFill/>
        </p:spPr>
        <p:txBody>
          <a:bodyPr wrap="none" rtlCol="0">
            <a:spAutoFit/>
          </a:bodyPr>
          <a:lstStyle/>
          <a:p>
            <a:r>
              <a:rPr lang="en-US" sz="3200" b="1" dirty="0" smtClean="0"/>
              <a:t>FAT-1</a:t>
            </a:r>
            <a:endParaRPr lang="en-US" sz="3200" b="1"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18810" y="2934913"/>
            <a:ext cx="914400" cy="91440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10157" y="3996590"/>
            <a:ext cx="663195" cy="663195"/>
          </a:xfrm>
          <a:prstGeom prst="rect">
            <a:avLst/>
          </a:prstGeom>
        </p:spPr>
      </p:pic>
      <p:sp>
        <p:nvSpPr>
          <p:cNvPr id="8" name="Rounded Rectangle 7"/>
          <p:cNvSpPr/>
          <p:nvPr/>
        </p:nvSpPr>
        <p:spPr>
          <a:xfrm>
            <a:off x="2286000" y="2928009"/>
            <a:ext cx="2647209" cy="805791"/>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4225609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457200" y="990599"/>
            <a:ext cx="8229600" cy="4967700"/>
          </a:xfrm>
        </p:spPr>
        <p:txBody>
          <a:bodyPr/>
          <a:lstStyle/>
          <a:p>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34</a:t>
            </a:fld>
            <a:endParaRPr lang="en"/>
          </a:p>
        </p:txBody>
      </p:sp>
      <p:sp>
        <p:nvSpPr>
          <p:cNvPr id="39" name="Title 38"/>
          <p:cNvSpPr>
            <a:spLocks noGrp="1"/>
          </p:cNvSpPr>
          <p:nvPr>
            <p:ph type="title"/>
          </p:nvPr>
        </p:nvSpPr>
        <p:spPr/>
        <p:txBody>
          <a:bodyPr/>
          <a:lstStyle/>
          <a:p>
            <a:endParaRPr lang="en-US" dirty="0"/>
          </a:p>
        </p:txBody>
      </p:sp>
      <p:sp>
        <p:nvSpPr>
          <p:cNvPr id="40" name="Title 1"/>
          <p:cNvSpPr txBox="1">
            <a:spLocks/>
          </p:cNvSpPr>
          <p:nvPr/>
        </p:nvSpPr>
        <p:spPr>
          <a:xfrm>
            <a:off x="0" y="0"/>
            <a:ext cx="9105490" cy="1217058"/>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dirty="0" smtClean="0">
                <a:solidFill>
                  <a:srgbClr val="00B050"/>
                </a:solidFill>
                <a:latin typeface="Calibri" panose="020F0502020204030204" pitchFamily="34" charset="0"/>
              </a:rPr>
              <a:t>Regimen</a:t>
            </a:r>
            <a:endParaRPr lang="vi-VN" dirty="0">
              <a:latin typeface="+mn-lt"/>
            </a:endParaRPr>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2902080"/>
            <a:ext cx="1746031" cy="1746031"/>
          </a:xfrm>
          <a:prstGeom prst="rect">
            <a:avLst/>
          </a:prstGeom>
        </p:spPr>
      </p:pic>
      <p:sp>
        <p:nvSpPr>
          <p:cNvPr id="18" name="TextBox 17"/>
          <p:cNvSpPr txBox="1"/>
          <p:nvPr/>
        </p:nvSpPr>
        <p:spPr>
          <a:xfrm>
            <a:off x="457200" y="5364073"/>
            <a:ext cx="8229599" cy="1077218"/>
          </a:xfrm>
          <a:prstGeom prst="rect">
            <a:avLst/>
          </a:prstGeom>
          <a:noFill/>
        </p:spPr>
        <p:txBody>
          <a:bodyPr wrap="square" rtlCol="0">
            <a:spAutoFit/>
          </a:bodyPr>
          <a:lstStyle/>
          <a:p>
            <a:r>
              <a:rPr lang="en-US" sz="3200" b="1" dirty="0" smtClean="0"/>
              <a:t>HSTS System: “Patient is fine with FAT-2, but he/she get new sick with FAT-1”</a:t>
            </a:r>
            <a:endParaRPr lang="en-US" sz="3200" b="1" dirty="0"/>
          </a:p>
        </p:txBody>
      </p:sp>
      <p:sp>
        <p:nvSpPr>
          <p:cNvPr id="25" name="TextBox 24"/>
          <p:cNvSpPr txBox="1"/>
          <p:nvPr/>
        </p:nvSpPr>
        <p:spPr>
          <a:xfrm>
            <a:off x="2311415" y="4063336"/>
            <a:ext cx="1345240" cy="584775"/>
          </a:xfrm>
          <a:prstGeom prst="rect">
            <a:avLst/>
          </a:prstGeom>
          <a:noFill/>
        </p:spPr>
        <p:txBody>
          <a:bodyPr wrap="none" rtlCol="0">
            <a:spAutoFit/>
          </a:bodyPr>
          <a:lstStyle/>
          <a:p>
            <a:r>
              <a:rPr lang="en-US" sz="3200" b="1" dirty="0" smtClean="0"/>
              <a:t>FAT-2</a:t>
            </a:r>
            <a:endParaRPr lang="en-US" sz="3200" b="1" dirty="0"/>
          </a:p>
        </p:txBody>
      </p:sp>
      <p:sp>
        <p:nvSpPr>
          <p:cNvPr id="24" name="TextBox 23"/>
          <p:cNvSpPr txBox="1"/>
          <p:nvPr/>
        </p:nvSpPr>
        <p:spPr>
          <a:xfrm>
            <a:off x="2317490" y="3149025"/>
            <a:ext cx="1345240" cy="584775"/>
          </a:xfrm>
          <a:prstGeom prst="rect">
            <a:avLst/>
          </a:prstGeom>
          <a:noFill/>
        </p:spPr>
        <p:txBody>
          <a:bodyPr wrap="none" rtlCol="0">
            <a:spAutoFit/>
          </a:bodyPr>
          <a:lstStyle/>
          <a:p>
            <a:r>
              <a:rPr lang="en-US" sz="3200" b="1" dirty="0" smtClean="0"/>
              <a:t>FAT-1</a:t>
            </a:r>
            <a:endParaRPr lang="en-US" sz="3200" b="1" dirty="0"/>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18810" y="2934913"/>
            <a:ext cx="914400" cy="914400"/>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10157" y="3996590"/>
            <a:ext cx="663195" cy="663195"/>
          </a:xfrm>
          <a:prstGeom prst="rect">
            <a:avLst/>
          </a:prstGeom>
        </p:spPr>
      </p:pic>
      <p:sp>
        <p:nvSpPr>
          <p:cNvPr id="8" name="Rounded Rectangle 7"/>
          <p:cNvSpPr/>
          <p:nvPr/>
        </p:nvSpPr>
        <p:spPr>
          <a:xfrm>
            <a:off x="2286000" y="2928009"/>
            <a:ext cx="2647209" cy="805791"/>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7" name="Right Arrow 26"/>
          <p:cNvSpPr/>
          <p:nvPr/>
        </p:nvSpPr>
        <p:spPr>
          <a:xfrm>
            <a:off x="5257263" y="3252702"/>
            <a:ext cx="533937" cy="25249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5912051" y="3099725"/>
            <a:ext cx="2749471" cy="584775"/>
          </a:xfrm>
          <a:prstGeom prst="rect">
            <a:avLst/>
          </a:prstGeom>
          <a:noFill/>
        </p:spPr>
        <p:txBody>
          <a:bodyPr wrap="none" rtlCol="0">
            <a:spAutoFit/>
          </a:bodyPr>
          <a:lstStyle/>
          <a:p>
            <a:r>
              <a:rPr lang="en-US" sz="3200" b="1" dirty="0" smtClean="0"/>
              <a:t>Get 1</a:t>
            </a:r>
            <a:r>
              <a:rPr lang="en-US" sz="3200" b="1" baseline="30000" dirty="0" smtClean="0"/>
              <a:t>st</a:t>
            </a:r>
            <a:r>
              <a:rPr lang="en-US" sz="3200" b="1" dirty="0" smtClean="0"/>
              <a:t> phase</a:t>
            </a:r>
            <a:endParaRPr lang="en-US" sz="3200" b="1" dirty="0"/>
          </a:p>
        </p:txBody>
      </p:sp>
    </p:spTree>
    <p:extLst>
      <p:ext uri="{BB962C8B-B14F-4D97-AF65-F5344CB8AC3E}">
        <p14:creationId xmlns:p14="http://schemas.microsoft.com/office/powerpoint/2010/main" val="414421806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pPr marL="0" indent="0">
              <a:buNone/>
            </a:pPr>
            <a:r>
              <a:rPr lang="en-US" b="1" dirty="0" smtClean="0">
                <a:solidFill>
                  <a:schemeClr val="accent6"/>
                </a:solidFill>
              </a:rPr>
              <a:t>Demo 3: </a:t>
            </a:r>
            <a:r>
              <a:rPr lang="en-US" dirty="0" smtClean="0"/>
              <a:t>Doctor meet patient, make prescription with suggestion.</a:t>
            </a:r>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35</a:t>
            </a:fld>
            <a:endParaRPr lang="en"/>
          </a:p>
        </p:txBody>
      </p:sp>
      <p:sp>
        <p:nvSpPr>
          <p:cNvPr id="8"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en-US" b="1" kern="0" dirty="0" smtClean="0">
                <a:solidFill>
                  <a:srgbClr val="00B050"/>
                </a:solidFill>
                <a:latin typeface="Calibri" panose="020F0502020204030204" pitchFamily="34" charset="0"/>
                <a:cs typeface="Arial"/>
              </a:rPr>
              <a:t>Demonstration</a:t>
            </a:r>
            <a:endParaRPr lang="vi-VN" b="1" kern="0" dirty="0">
              <a:solidFill>
                <a:srgbClr val="00B050"/>
              </a:solidFill>
              <a:latin typeface="Calibri" panose="020F0502020204030204" pitchFamily="34" charset="0"/>
              <a:cs typeface="Aria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464" y="3717959"/>
            <a:ext cx="1943100" cy="1943100"/>
          </a:xfrm>
          <a:prstGeom prst="rect">
            <a:avLst/>
          </a:prstGeom>
        </p:spPr>
      </p:pic>
      <p:sp>
        <p:nvSpPr>
          <p:cNvPr id="9" name="TextBox 8"/>
          <p:cNvSpPr txBox="1"/>
          <p:nvPr/>
        </p:nvSpPr>
        <p:spPr>
          <a:xfrm>
            <a:off x="1031334" y="5723153"/>
            <a:ext cx="981359" cy="584775"/>
          </a:xfrm>
          <a:prstGeom prst="rect">
            <a:avLst/>
          </a:prstGeom>
          <a:noFill/>
        </p:spPr>
        <p:txBody>
          <a:bodyPr wrap="none" rtlCol="0">
            <a:spAutoFit/>
          </a:bodyPr>
          <a:lstStyle/>
          <a:p>
            <a:r>
              <a:rPr lang="en-US" sz="3200" b="1" dirty="0" err="1" smtClean="0"/>
              <a:t>Quy</a:t>
            </a:r>
            <a:endParaRPr lang="en-US" sz="3200" b="1" dirty="0"/>
          </a:p>
        </p:txBody>
      </p:sp>
      <p:sp>
        <p:nvSpPr>
          <p:cNvPr id="14" name="Right Arrow 13"/>
          <p:cNvSpPr/>
          <p:nvPr/>
        </p:nvSpPr>
        <p:spPr>
          <a:xfrm>
            <a:off x="2858544" y="4177676"/>
            <a:ext cx="2383236" cy="9216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2200" y="3581401"/>
            <a:ext cx="1828800" cy="2137446"/>
          </a:xfrm>
          <a:prstGeom prst="rect">
            <a:avLst/>
          </a:prstGeom>
        </p:spPr>
      </p:pic>
      <p:sp>
        <p:nvSpPr>
          <p:cNvPr id="11" name="TextBox 10"/>
          <p:cNvSpPr txBox="1"/>
          <p:nvPr/>
        </p:nvSpPr>
        <p:spPr>
          <a:xfrm>
            <a:off x="6172200" y="5690738"/>
            <a:ext cx="1505540" cy="584775"/>
          </a:xfrm>
          <a:prstGeom prst="rect">
            <a:avLst/>
          </a:prstGeom>
          <a:noFill/>
        </p:spPr>
        <p:txBody>
          <a:bodyPr wrap="none" rtlCol="0">
            <a:spAutoFit/>
          </a:bodyPr>
          <a:lstStyle/>
          <a:p>
            <a:r>
              <a:rPr lang="en-US" sz="3200" b="1" dirty="0" smtClean="0"/>
              <a:t>Doctor</a:t>
            </a:r>
            <a:endParaRPr lang="en-US" sz="3200" b="1" dirty="0"/>
          </a:p>
        </p:txBody>
      </p:sp>
    </p:spTree>
    <p:extLst>
      <p:ext uri="{BB962C8B-B14F-4D97-AF65-F5344CB8AC3E}">
        <p14:creationId xmlns:p14="http://schemas.microsoft.com/office/powerpoint/2010/main" val="115400743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8" name="Shape 58"/>
          <p:cNvSpPr txBox="1"/>
          <p:nvPr/>
        </p:nvSpPr>
        <p:spPr>
          <a:xfrm>
            <a:off x="0" y="2070900"/>
            <a:ext cx="9144000" cy="2716199"/>
          </a:xfrm>
          <a:prstGeom prst="rect">
            <a:avLst/>
          </a:prstGeom>
          <a:noFill/>
          <a:ln>
            <a:noFill/>
          </a:ln>
        </p:spPr>
        <p:txBody>
          <a:bodyPr lIns="91425" tIns="91425" rIns="91425" bIns="91425" anchor="ctr" anchorCtr="0">
            <a:noAutofit/>
          </a:bodyPr>
          <a:lstStyle/>
          <a:p>
            <a:pPr lvl="0" algn="ctr">
              <a:buClr>
                <a:schemeClr val="dk1"/>
              </a:buClr>
              <a:buSzPct val="25000"/>
            </a:pPr>
            <a:r>
              <a:rPr lang="en" sz="4800" b="1" dirty="0" smtClean="0">
                <a:solidFill>
                  <a:srgbClr val="00B050"/>
                </a:solidFill>
              </a:rPr>
              <a:t>Appointment</a:t>
            </a:r>
            <a:endParaRPr lang="en" sz="4800" b="1" dirty="0">
              <a:solidFill>
                <a:schemeClr val="tx1"/>
              </a:solidFill>
            </a:endParaRPr>
          </a:p>
        </p:txBody>
      </p:sp>
      <p:sp>
        <p:nvSpPr>
          <p:cNvPr id="59" name="Shape 59"/>
          <p:cNvSpPr txBox="1">
            <a:spLocks noGrp="1"/>
          </p:cNvSpPr>
          <p:nvPr>
            <p:ph type="sldNum" sz="quarter" idx="12"/>
          </p:nvPr>
        </p:nvSpPr>
        <p:spPr>
          <a:prstGeom prst="rect">
            <a:avLst/>
          </a:prstGeom>
        </p:spPr>
        <p:txBody>
          <a:bodyPr lIns="91425" tIns="91425" rIns="91425" bIns="91425" anchor="ctr" anchorCtr="0">
            <a:noAutofit/>
          </a:bodyPr>
          <a:lstStyle/>
          <a:p>
            <a:pPr>
              <a:spcBef>
                <a:spcPts val="0"/>
              </a:spcBef>
              <a:buNone/>
            </a:pPr>
            <a:fld id="{00000000-1234-1234-1234-123412341234}" type="slidenum">
              <a:rPr lang="en"/>
              <a:t>36</a:t>
            </a:fld>
            <a:endParaRPr lang="en"/>
          </a:p>
        </p:txBody>
      </p:sp>
    </p:spTree>
    <p:extLst>
      <p:ext uri="{BB962C8B-B14F-4D97-AF65-F5344CB8AC3E}">
        <p14:creationId xmlns:p14="http://schemas.microsoft.com/office/powerpoint/2010/main" val="4257062640"/>
      </p:ext>
    </p:extLst>
  </p:cSld>
  <p:clrMapOvr>
    <a:masterClrMapping/>
  </p:clrMapOvr>
  <p:transition spd="slow">
    <p:cut/>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0" y="1"/>
            <a:ext cx="9105490" cy="1189972"/>
          </a:xfrm>
        </p:spPr>
        <p:txBody>
          <a:bodyPr/>
          <a:lstStyle/>
          <a:p>
            <a:r>
              <a:rPr lang="vi-VN" b="1" dirty="0"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37</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1828800"/>
            <a:ext cx="2209800" cy="2946400"/>
          </a:xfrm>
          <a:prstGeom prst="rect">
            <a:avLst/>
          </a:prstGeom>
        </p:spPr>
      </p:pic>
      <p:grpSp>
        <p:nvGrpSpPr>
          <p:cNvPr id="6" name="Shape 309"/>
          <p:cNvGrpSpPr/>
          <p:nvPr/>
        </p:nvGrpSpPr>
        <p:grpSpPr>
          <a:xfrm>
            <a:off x="4800600" y="2057400"/>
            <a:ext cx="1814399" cy="1383624"/>
            <a:chOff x="4336150" y="2394850"/>
            <a:chExt cx="1814399" cy="1383624"/>
          </a:xfrm>
        </p:grpSpPr>
        <p:sp>
          <p:nvSpPr>
            <p:cNvPr id="7"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AppointmentDate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8"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Appointment</a:t>
              </a:r>
              <a:endParaRPr lang="en" b="1" dirty="0"/>
            </a:p>
          </p:txBody>
        </p:sp>
      </p:grpSp>
      <p:sp>
        <p:nvSpPr>
          <p:cNvPr id="9" name="Shape 308"/>
          <p:cNvSpPr/>
          <p:nvPr/>
        </p:nvSpPr>
        <p:spPr>
          <a:xfrm>
            <a:off x="2888550" y="2420399"/>
            <a:ext cx="1461900" cy="489899"/>
          </a:xfrm>
          <a:prstGeom prst="righ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spTree>
    <p:extLst>
      <p:ext uri="{BB962C8B-B14F-4D97-AF65-F5344CB8AC3E}">
        <p14:creationId xmlns:p14="http://schemas.microsoft.com/office/powerpoint/2010/main" val="1326291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38</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1828800"/>
            <a:ext cx="2209800" cy="2946400"/>
          </a:xfrm>
          <a:prstGeom prst="rect">
            <a:avLst/>
          </a:prstGeom>
        </p:spPr>
      </p:pic>
      <p:grpSp>
        <p:nvGrpSpPr>
          <p:cNvPr id="6" name="Shape 309"/>
          <p:cNvGrpSpPr/>
          <p:nvPr/>
        </p:nvGrpSpPr>
        <p:grpSpPr>
          <a:xfrm>
            <a:off x="4800600" y="2057400"/>
            <a:ext cx="1814399" cy="1383624"/>
            <a:chOff x="4336150" y="2394850"/>
            <a:chExt cx="1814399" cy="1383624"/>
          </a:xfrm>
        </p:grpSpPr>
        <p:sp>
          <p:nvSpPr>
            <p:cNvPr id="7"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AppointmentDate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8"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Appointment</a:t>
              </a:r>
              <a:endParaRPr lang="en" b="1" dirty="0"/>
            </a:p>
          </p:txBody>
        </p:sp>
      </p:grpSp>
      <p:sp>
        <p:nvSpPr>
          <p:cNvPr id="9" name="Shape 308"/>
          <p:cNvSpPr/>
          <p:nvPr/>
        </p:nvSpPr>
        <p:spPr>
          <a:xfrm>
            <a:off x="2888550" y="2420399"/>
            <a:ext cx="1461900" cy="489899"/>
          </a:xfrm>
          <a:prstGeom prst="righ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nvGrpSpPr>
          <p:cNvPr id="11" name="Shape 309"/>
          <p:cNvGrpSpPr/>
          <p:nvPr/>
        </p:nvGrpSpPr>
        <p:grpSpPr>
          <a:xfrm>
            <a:off x="4800600" y="4949510"/>
            <a:ext cx="1814399" cy="1383624"/>
            <a:chOff x="4336150" y="2394850"/>
            <a:chExt cx="1814399" cy="1383624"/>
          </a:xfrm>
        </p:grpSpPr>
        <p:sp>
          <p:nvSpPr>
            <p:cNvPr id="12"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lvl="0" rtl="0">
                <a:spcBef>
                  <a:spcPts val="0"/>
                </a:spcBef>
                <a:buNone/>
              </a:pPr>
              <a:endParaRPr lang="en" dirty="0"/>
            </a:p>
          </p:txBody>
        </p:sp>
        <p:sp>
          <p:nvSpPr>
            <p:cNvPr id="13"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MedicalRecord</a:t>
              </a:r>
              <a:endParaRPr lang="en" b="1" dirty="0"/>
            </a:p>
          </p:txBody>
        </p:sp>
      </p:grpSp>
      <p:cxnSp>
        <p:nvCxnSpPr>
          <p:cNvPr id="15" name="Straight Connector 14"/>
          <p:cNvCxnSpPr>
            <a:stCxn id="7" idx="2"/>
            <a:endCxn id="13" idx="0"/>
          </p:cNvCxnSpPr>
          <p:nvPr/>
        </p:nvCxnSpPr>
        <p:spPr>
          <a:xfrm>
            <a:off x="5707800" y="3441024"/>
            <a:ext cx="0" cy="1508486"/>
          </a:xfrm>
          <a:prstGeom prst="line">
            <a:avLst/>
          </a:prstGeom>
        </p:spPr>
        <p:style>
          <a:lnRef idx="1">
            <a:schemeClr val="accent6"/>
          </a:lnRef>
          <a:fillRef idx="0">
            <a:schemeClr val="accent6"/>
          </a:fillRef>
          <a:effectRef idx="0">
            <a:schemeClr val="accent6"/>
          </a:effectRef>
          <a:fontRef idx="minor">
            <a:schemeClr val="tx1"/>
          </a:fontRef>
        </p:style>
      </p:cxnSp>
      <p:sp>
        <p:nvSpPr>
          <p:cNvPr id="16" name="Shape 343"/>
          <p:cNvSpPr txBox="1">
            <a:spLocks noGrp="1"/>
          </p:cNvSpPr>
          <p:nvPr>
            <p:ph type="body" idx="1"/>
          </p:nvPr>
        </p:nvSpPr>
        <p:spPr>
          <a:xfrm>
            <a:off x="5894699" y="3429000"/>
            <a:ext cx="1170449" cy="609600"/>
          </a:xfrm>
          <a:prstGeom prst="rect">
            <a:avLst/>
          </a:prstGeom>
          <a:noFill/>
          <a:ln>
            <a:noFill/>
          </a:ln>
        </p:spPr>
        <p:txBody>
          <a:bodyPr lIns="91425" tIns="91425" rIns="91425" bIns="91425" anchor="t" anchorCtr="0">
            <a:noAutofit/>
          </a:bodyPr>
          <a:lstStyle/>
          <a:p>
            <a:pPr lvl="0" rtl="0">
              <a:spcBef>
                <a:spcPts val="0"/>
              </a:spcBef>
              <a:buNone/>
            </a:pPr>
            <a:r>
              <a:rPr lang="en" sz="2400" b="1" dirty="0" smtClean="0">
                <a:latin typeface="Arial" panose="020B0604020202020204" pitchFamily="34" charset="0"/>
                <a:cs typeface="Arial" panose="020B0604020202020204" pitchFamily="34" charset="0"/>
              </a:rPr>
              <a:t>1...*</a:t>
            </a:r>
            <a:endParaRPr lang="en" sz="2400" b="1" dirty="0">
              <a:latin typeface="Arial" panose="020B0604020202020204" pitchFamily="34" charset="0"/>
              <a:cs typeface="Arial" panose="020B0604020202020204" pitchFamily="34" charset="0"/>
            </a:endParaRPr>
          </a:p>
        </p:txBody>
      </p:sp>
      <p:sp>
        <p:nvSpPr>
          <p:cNvPr id="17" name="Shape 343"/>
          <p:cNvSpPr txBox="1">
            <a:spLocks/>
          </p:cNvSpPr>
          <p:nvPr/>
        </p:nvSpPr>
        <p:spPr>
          <a:xfrm>
            <a:off x="5791200" y="4419600"/>
            <a:ext cx="533400" cy="609600"/>
          </a:xfrm>
          <a:prstGeom prst="rect">
            <a:avLst/>
          </a:prstGeom>
          <a:noFill/>
          <a:ln>
            <a:noFill/>
          </a:ln>
        </p:spPr>
        <p:txBody>
          <a:bodyPr vert="horz" lIns="91425" tIns="91425" rIns="91425" bIns="91425" rtlCol="0" anchor="t" anchorCtr="0">
            <a:noAutofit/>
          </a:bodyPr>
          <a:lstStyle>
            <a:lvl1pPr marL="342900" indent="-342900" algn="l" defTabSz="914400" rtl="0" eaLnBrk="1" latinLnBrk="0" hangingPunct="1">
              <a:spcBef>
                <a:spcPts val="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ts val="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ts val="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ts val="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ts val="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ts val="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ts val="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ts val="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ts val="0"/>
              </a:spcBef>
              <a:buFont typeface="Arial" pitchFamily="34" charset="0"/>
              <a:buChar char="•"/>
              <a:defRPr sz="2000" kern="1200">
                <a:solidFill>
                  <a:schemeClr val="tx1"/>
                </a:solidFill>
                <a:latin typeface="+mn-lt"/>
                <a:ea typeface="+mn-ea"/>
                <a:cs typeface="+mn-cs"/>
              </a:defRPr>
            </a:lvl9pPr>
          </a:lstStyle>
          <a:p>
            <a:pPr>
              <a:buFont typeface="Arial" pitchFamily="34" charset="0"/>
              <a:buNone/>
            </a:pPr>
            <a:r>
              <a:rPr lang="en" sz="2400" b="1" dirty="0" smtClean="0">
                <a:latin typeface="Arial" panose="020B0604020202020204" pitchFamily="34" charset="0"/>
                <a:cs typeface="Arial" panose="020B0604020202020204" pitchFamily="34" charset="0"/>
              </a:rPr>
              <a:t>1</a:t>
            </a:r>
            <a:endParaRPr lang="en" sz="2400" b="1" dirty="0">
              <a:latin typeface="Arial" panose="020B0604020202020204" pitchFamily="34" charset="0"/>
              <a:cs typeface="Arial" panose="020B0604020202020204" pitchFamily="34" charset="0"/>
            </a:endParaRPr>
          </a:p>
        </p:txBody>
      </p:sp>
      <p:sp>
        <p:nvSpPr>
          <p:cNvPr id="18"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362756198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39</a:t>
            </a:fld>
            <a:endParaRPr lang="en"/>
          </a:p>
        </p:txBody>
      </p:sp>
      <p:sp>
        <p:nvSpPr>
          <p:cNvPr id="5" name="Slide Number Placeholder 4"/>
          <p:cNvSpPr txBox="1">
            <a:spLocks/>
          </p:cNvSpPr>
          <p:nvPr/>
        </p:nvSpPr>
        <p:spPr>
          <a:xfrm>
            <a:off x="8556791" y="6333134"/>
            <a:ext cx="548699" cy="524699"/>
          </a:xfrm>
          <a:prstGeom prst="rect">
            <a:avLst/>
          </a:prstGeom>
        </p:spPr>
        <p:txBody>
          <a:bodyPr vert="horz" lIns="91425" tIns="91425" rIns="91425" bIns="91425" rtlCol="0" anchor="ctr" anchorCtr="0">
            <a:noAutofit/>
          </a:bodyPr>
          <a:lstStyle>
            <a:defPPr marR="0" algn="l" rtl="0">
              <a:lnSpc>
                <a:spcPct val="100000"/>
              </a:lnSpc>
              <a:spcBef>
                <a:spcPts val="0"/>
              </a:spcBef>
              <a:spcAft>
                <a:spcPts val="0"/>
              </a:spcAft>
            </a:defPPr>
            <a:lvl1pPr marR="0" algn="r" rtl="0">
              <a:lnSpc>
                <a:spcPct val="100000"/>
              </a:lnSpc>
              <a:spcBef>
                <a:spcPts val="0"/>
              </a:spcBef>
              <a:spcAft>
                <a:spcPts val="0"/>
              </a:spcAft>
              <a:buNone/>
              <a:defRPr sz="1200" b="0" i="0" u="none" strike="noStrike" cap="none" baseline="0">
                <a:solidFill>
                  <a:schemeClr val="tx1">
                    <a:tint val="75000"/>
                  </a:schemeClr>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a:lstStyle>
          <a:p>
            <a:fld id="{00000000-1234-1234-1234-123412341234}" type="slidenum">
              <a:rPr lang="en" smtClean="0"/>
              <a:pPr/>
              <a:t>39</a:t>
            </a:fld>
            <a:endParaRPr lang="en"/>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312" y="1700847"/>
            <a:ext cx="2224088" cy="2965451"/>
          </a:xfrm>
          <a:prstGeom prst="rect">
            <a:avLst/>
          </a:prstGeom>
        </p:spPr>
      </p:pic>
      <p:grpSp>
        <p:nvGrpSpPr>
          <p:cNvPr id="7" name="Shape 309"/>
          <p:cNvGrpSpPr/>
          <p:nvPr/>
        </p:nvGrpSpPr>
        <p:grpSpPr>
          <a:xfrm>
            <a:off x="4953000" y="2133600"/>
            <a:ext cx="1814399" cy="1383624"/>
            <a:chOff x="4336150" y="2394850"/>
            <a:chExt cx="1814399" cy="1383624"/>
          </a:xfrm>
        </p:grpSpPr>
        <p:sp>
          <p:nvSpPr>
            <p:cNvPr id="8"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 dirty="0" smtClean="0"/>
                <a:t>AppointmentDate</a:t>
              </a:r>
              <a:endParaRPr lang="en" dirty="0"/>
            </a:p>
            <a:p>
              <a:pPr rtl="0">
                <a:spcBef>
                  <a:spcPts val="0"/>
                </a:spcBef>
                <a:buNone/>
              </a:pPr>
              <a:r>
                <a:rPr lang="en" dirty="0" smtClean="0"/>
                <a:t>Status</a:t>
              </a:r>
              <a:endParaRPr lang="en" dirty="0"/>
            </a:p>
            <a:p>
              <a:pPr lvl="0" rtl="0">
                <a:spcBef>
                  <a:spcPts val="0"/>
                </a:spcBef>
                <a:buNone/>
              </a:pPr>
              <a:endParaRPr lang="en" dirty="0"/>
            </a:p>
          </p:txBody>
        </p:sp>
        <p:sp>
          <p:nvSpPr>
            <p:cNvPr id="9"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Appointment</a:t>
              </a:r>
              <a:endParaRPr lang="en" b="1" dirty="0"/>
            </a:p>
          </p:txBody>
        </p:sp>
      </p:grpSp>
      <p:sp>
        <p:nvSpPr>
          <p:cNvPr id="10" name="Shape 308"/>
          <p:cNvSpPr/>
          <p:nvPr/>
        </p:nvSpPr>
        <p:spPr>
          <a:xfrm>
            <a:off x="2737856" y="2423400"/>
            <a:ext cx="1461900" cy="489899"/>
          </a:xfrm>
          <a:prstGeom prst="rightArrow">
            <a:avLst>
              <a:gd name="adj1" fmla="val 50000"/>
              <a:gd name="adj2" fmla="val 50000"/>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a:spcBef>
                <a:spcPts val="0"/>
              </a:spcBef>
              <a:buNone/>
            </a:pPr>
            <a:endParaRPr/>
          </a:p>
        </p:txBody>
      </p:sp>
      <p:grpSp>
        <p:nvGrpSpPr>
          <p:cNvPr id="11" name="Shape 309"/>
          <p:cNvGrpSpPr/>
          <p:nvPr/>
        </p:nvGrpSpPr>
        <p:grpSpPr>
          <a:xfrm>
            <a:off x="1828800" y="4949508"/>
            <a:ext cx="1814399" cy="1383624"/>
            <a:chOff x="4336150" y="2394850"/>
            <a:chExt cx="1814399" cy="1383624"/>
          </a:xfrm>
        </p:grpSpPr>
        <p:sp>
          <p:nvSpPr>
            <p:cNvPr id="12"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smtClean="0"/>
                <a:t>H</a:t>
              </a:r>
              <a:r>
                <a:rPr lang="en" dirty="0" smtClean="0"/>
                <a:t>eight</a:t>
              </a:r>
              <a:endParaRPr lang="en" dirty="0"/>
            </a:p>
            <a:p>
              <a:pPr rtl="0">
                <a:spcBef>
                  <a:spcPts val="0"/>
                </a:spcBef>
                <a:buNone/>
              </a:pPr>
              <a:r>
                <a:rPr lang="en-US" dirty="0" smtClean="0"/>
                <a:t>W</a:t>
              </a:r>
              <a:r>
                <a:rPr lang="en" dirty="0" smtClean="0"/>
                <a:t>eight</a:t>
              </a:r>
            </a:p>
            <a:p>
              <a:pPr rtl="0">
                <a:spcBef>
                  <a:spcPts val="0"/>
                </a:spcBef>
                <a:buNone/>
              </a:pPr>
              <a:r>
                <a:rPr lang="en-US" dirty="0" smtClean="0"/>
                <a:t>B</a:t>
              </a:r>
              <a:r>
                <a:rPr lang="en" dirty="0" smtClean="0"/>
                <a:t>loodpressure</a:t>
              </a:r>
            </a:p>
            <a:p>
              <a:pPr rtl="0">
                <a:spcBef>
                  <a:spcPts val="0"/>
                </a:spcBef>
                <a:buNone/>
              </a:pPr>
              <a:r>
                <a:rPr lang="en" dirty="0" smtClean="0"/>
                <a:t>…</a:t>
              </a:r>
              <a:endParaRPr lang="en" dirty="0"/>
            </a:p>
            <a:p>
              <a:pPr lvl="0" rtl="0">
                <a:spcBef>
                  <a:spcPts val="0"/>
                </a:spcBef>
                <a:buNone/>
              </a:pPr>
              <a:endParaRPr lang="en" dirty="0"/>
            </a:p>
          </p:txBody>
        </p:sp>
        <p:sp>
          <p:nvSpPr>
            <p:cNvPr id="13"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PreventionCheck</a:t>
              </a:r>
              <a:endParaRPr lang="en" b="1" dirty="0"/>
            </a:p>
          </p:txBody>
        </p:sp>
      </p:grpSp>
      <p:cxnSp>
        <p:nvCxnSpPr>
          <p:cNvPr id="14" name="Straight Connector 13"/>
          <p:cNvCxnSpPr>
            <a:stCxn id="8" idx="1"/>
            <a:endCxn id="13" idx="0"/>
          </p:cNvCxnSpPr>
          <p:nvPr/>
        </p:nvCxnSpPr>
        <p:spPr>
          <a:xfrm flipH="1">
            <a:off x="2736000" y="2982475"/>
            <a:ext cx="2217000" cy="1967033"/>
          </a:xfrm>
          <a:prstGeom prst="line">
            <a:avLst/>
          </a:prstGeom>
        </p:spPr>
        <p:style>
          <a:lnRef idx="1">
            <a:schemeClr val="accent6"/>
          </a:lnRef>
          <a:fillRef idx="0">
            <a:schemeClr val="accent6"/>
          </a:fillRef>
          <a:effectRef idx="0">
            <a:schemeClr val="accent6"/>
          </a:effectRef>
          <a:fontRef idx="minor">
            <a:schemeClr val="tx1"/>
          </a:fontRef>
        </p:style>
      </p:cxnSp>
      <p:grpSp>
        <p:nvGrpSpPr>
          <p:cNvPr id="15" name="Shape 309"/>
          <p:cNvGrpSpPr/>
          <p:nvPr/>
        </p:nvGrpSpPr>
        <p:grpSpPr>
          <a:xfrm>
            <a:off x="4285595" y="4941253"/>
            <a:ext cx="1814399" cy="1383624"/>
            <a:chOff x="4336150" y="2394850"/>
            <a:chExt cx="1814399" cy="1383624"/>
          </a:xfrm>
        </p:grpSpPr>
        <p:sp>
          <p:nvSpPr>
            <p:cNvPr id="16"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err="1" smtClean="0"/>
                <a:t>VitaminB</a:t>
              </a:r>
              <a:endParaRPr lang="en" dirty="0"/>
            </a:p>
            <a:p>
              <a:pPr rtl="0">
                <a:spcBef>
                  <a:spcPts val="0"/>
                </a:spcBef>
                <a:buNone/>
              </a:pPr>
              <a:r>
                <a:rPr lang="en-US" dirty="0" err="1" smtClean="0"/>
                <a:t>VitaminC</a:t>
              </a:r>
              <a:endParaRPr lang="en" dirty="0" smtClean="0"/>
            </a:p>
            <a:p>
              <a:pPr rtl="0">
                <a:spcBef>
                  <a:spcPts val="0"/>
                </a:spcBef>
                <a:buNone/>
              </a:pPr>
              <a:r>
                <a:rPr lang="en" dirty="0" smtClean="0"/>
                <a:t>…</a:t>
              </a:r>
              <a:endParaRPr lang="en" dirty="0"/>
            </a:p>
            <a:p>
              <a:pPr lvl="0" rtl="0">
                <a:spcBef>
                  <a:spcPts val="0"/>
                </a:spcBef>
                <a:buNone/>
              </a:pPr>
              <a:endParaRPr lang="en" dirty="0"/>
            </a:p>
          </p:txBody>
        </p:sp>
        <p:sp>
          <p:nvSpPr>
            <p:cNvPr id="17"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FoodIngredient</a:t>
              </a:r>
              <a:endParaRPr lang="en" b="1" dirty="0"/>
            </a:p>
          </p:txBody>
        </p:sp>
      </p:grpSp>
      <p:grpSp>
        <p:nvGrpSpPr>
          <p:cNvPr id="18" name="Shape 309"/>
          <p:cNvGrpSpPr/>
          <p:nvPr/>
        </p:nvGrpSpPr>
        <p:grpSpPr>
          <a:xfrm>
            <a:off x="6872401" y="4949508"/>
            <a:ext cx="1814399" cy="1383624"/>
            <a:chOff x="4336150" y="2394850"/>
            <a:chExt cx="1814399" cy="1383624"/>
          </a:xfrm>
        </p:grpSpPr>
        <p:sp>
          <p:nvSpPr>
            <p:cNvPr id="19" name="Shape 310"/>
            <p:cNvSpPr/>
            <p:nvPr/>
          </p:nvSpPr>
          <p:spPr>
            <a:xfrm>
              <a:off x="4336150" y="2708975"/>
              <a:ext cx="1814399" cy="10694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t" anchorCtr="0">
              <a:noAutofit/>
            </a:bodyPr>
            <a:lstStyle/>
            <a:p>
              <a:pPr rtl="0">
                <a:spcBef>
                  <a:spcPts val="0"/>
                </a:spcBef>
                <a:buNone/>
              </a:pPr>
              <a:r>
                <a:rPr lang="en-US" dirty="0" smtClean="0"/>
                <a:t>Advice</a:t>
              </a:r>
              <a:endParaRPr lang="en" dirty="0"/>
            </a:p>
            <a:p>
              <a:pPr lvl="0" rtl="0">
                <a:spcBef>
                  <a:spcPts val="0"/>
                </a:spcBef>
                <a:buNone/>
              </a:pPr>
              <a:r>
                <a:rPr lang="en" dirty="0" smtClean="0"/>
                <a:t>FromDate</a:t>
              </a:r>
            </a:p>
            <a:p>
              <a:pPr lvl="0" rtl="0">
                <a:spcBef>
                  <a:spcPts val="0"/>
                </a:spcBef>
                <a:buNone/>
              </a:pPr>
              <a:r>
                <a:rPr lang="en" dirty="0" smtClean="0"/>
                <a:t>ToDate</a:t>
              </a:r>
              <a:endParaRPr lang="en" dirty="0"/>
            </a:p>
          </p:txBody>
        </p:sp>
        <p:sp>
          <p:nvSpPr>
            <p:cNvPr id="20" name="Shape 311"/>
            <p:cNvSpPr/>
            <p:nvPr/>
          </p:nvSpPr>
          <p:spPr>
            <a:xfrm>
              <a:off x="4336150" y="2394850"/>
              <a:ext cx="1814399" cy="362999"/>
            </a:xfrm>
            <a:prstGeom prst="rect">
              <a:avLst/>
            </a:prstGeom>
            <a:ln>
              <a:headEnd type="none" w="med" len="med"/>
              <a:tailEnd type="none" w="med" len="med"/>
            </a:ln>
          </p:spPr>
          <p:style>
            <a:lnRef idx="2">
              <a:schemeClr val="accent6"/>
            </a:lnRef>
            <a:fillRef idx="1">
              <a:schemeClr val="lt1"/>
            </a:fillRef>
            <a:effectRef idx="0">
              <a:schemeClr val="accent6"/>
            </a:effectRef>
            <a:fontRef idx="minor">
              <a:schemeClr val="dk1"/>
            </a:fontRef>
          </p:style>
          <p:txBody>
            <a:bodyPr lIns="91425" tIns="91425" rIns="91425" bIns="91425" anchor="ctr" anchorCtr="0">
              <a:noAutofit/>
            </a:bodyPr>
            <a:lstStyle/>
            <a:p>
              <a:pPr>
                <a:spcBef>
                  <a:spcPts val="0"/>
                </a:spcBef>
                <a:buNone/>
              </a:pPr>
              <a:r>
                <a:rPr lang="en" b="1" dirty="0" smtClean="0"/>
                <a:t>Treatment</a:t>
              </a:r>
              <a:endParaRPr lang="en" b="1" dirty="0"/>
            </a:p>
          </p:txBody>
        </p:sp>
      </p:grpSp>
      <p:cxnSp>
        <p:nvCxnSpPr>
          <p:cNvPr id="21" name="Straight Connector 20"/>
          <p:cNvCxnSpPr>
            <a:stCxn id="8" idx="2"/>
            <a:endCxn id="17" idx="0"/>
          </p:cNvCxnSpPr>
          <p:nvPr/>
        </p:nvCxnSpPr>
        <p:spPr>
          <a:xfrm flipH="1">
            <a:off x="5192795" y="3517224"/>
            <a:ext cx="667405" cy="1424029"/>
          </a:xfrm>
          <a:prstGeom prst="line">
            <a:avLst/>
          </a:prstGeom>
        </p:spPr>
        <p:style>
          <a:lnRef idx="1">
            <a:schemeClr val="accent6"/>
          </a:lnRef>
          <a:fillRef idx="0">
            <a:schemeClr val="accent6"/>
          </a:fillRef>
          <a:effectRef idx="0">
            <a:schemeClr val="accent6"/>
          </a:effectRef>
          <a:fontRef idx="minor">
            <a:schemeClr val="tx1"/>
          </a:fontRef>
        </p:style>
      </p:cxnSp>
      <p:cxnSp>
        <p:nvCxnSpPr>
          <p:cNvPr id="22" name="Straight Connector 21"/>
          <p:cNvCxnSpPr>
            <a:stCxn id="8" idx="3"/>
            <a:endCxn id="20" idx="0"/>
          </p:cNvCxnSpPr>
          <p:nvPr/>
        </p:nvCxnSpPr>
        <p:spPr>
          <a:xfrm>
            <a:off x="6767399" y="2982475"/>
            <a:ext cx="1012202" cy="1967033"/>
          </a:xfrm>
          <a:prstGeom prst="line">
            <a:avLst/>
          </a:prstGeom>
        </p:spPr>
        <p:style>
          <a:lnRef idx="1">
            <a:schemeClr val="accent6"/>
          </a:lnRef>
          <a:fillRef idx="0">
            <a:schemeClr val="accent6"/>
          </a:fillRef>
          <a:effectRef idx="0">
            <a:schemeClr val="accent6"/>
          </a:effectRef>
          <a:fontRef idx="minor">
            <a:schemeClr val="tx1"/>
          </a:fontRef>
        </p:style>
      </p:cxnSp>
      <p:sp>
        <p:nvSpPr>
          <p:cNvPr id="23" name="Shape 343"/>
          <p:cNvSpPr txBox="1"/>
          <p:nvPr/>
        </p:nvSpPr>
        <p:spPr>
          <a:xfrm>
            <a:off x="6982436" y="2624673"/>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4" name="Shape 341"/>
          <p:cNvSpPr txBox="1"/>
          <p:nvPr/>
        </p:nvSpPr>
        <p:spPr>
          <a:xfrm>
            <a:off x="7792010" y="4424811"/>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
        <p:nvSpPr>
          <p:cNvPr id="25" name="Shape 343"/>
          <p:cNvSpPr txBox="1"/>
          <p:nvPr/>
        </p:nvSpPr>
        <p:spPr>
          <a:xfrm>
            <a:off x="4318013" y="284431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6" name="Shape 343"/>
          <p:cNvSpPr txBox="1"/>
          <p:nvPr/>
        </p:nvSpPr>
        <p:spPr>
          <a:xfrm>
            <a:off x="5867400" y="3581400"/>
            <a:ext cx="377399"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1</a:t>
            </a:r>
          </a:p>
        </p:txBody>
      </p:sp>
      <p:sp>
        <p:nvSpPr>
          <p:cNvPr id="27" name="Shape 341"/>
          <p:cNvSpPr txBox="1"/>
          <p:nvPr/>
        </p:nvSpPr>
        <p:spPr>
          <a:xfrm>
            <a:off x="5366100" y="44196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
        <p:nvSpPr>
          <p:cNvPr id="28" name="Shape 341"/>
          <p:cNvSpPr txBox="1"/>
          <p:nvPr/>
        </p:nvSpPr>
        <p:spPr>
          <a:xfrm>
            <a:off x="3080100" y="4419600"/>
            <a:ext cx="729900" cy="372600"/>
          </a:xfrm>
          <a:prstGeom prst="rect">
            <a:avLst/>
          </a:prstGeom>
          <a:noFill/>
          <a:ln>
            <a:noFill/>
          </a:ln>
        </p:spPr>
        <p:txBody>
          <a:bodyPr lIns="91425" tIns="91425" rIns="91425" bIns="91425" anchor="t" anchorCtr="0">
            <a:noAutofit/>
          </a:bodyPr>
          <a:lstStyle/>
          <a:p>
            <a:pPr lvl="0" rtl="0">
              <a:spcBef>
                <a:spcPts val="0"/>
              </a:spcBef>
              <a:buNone/>
            </a:pPr>
            <a:r>
              <a:rPr lang="en" sz="2400" b="1" dirty="0"/>
              <a:t>0</a:t>
            </a:r>
            <a:r>
              <a:rPr lang="en" sz="2400" b="1" dirty="0" smtClean="0"/>
              <a:t>..1</a:t>
            </a:r>
            <a:endParaRPr lang="en" sz="2400" b="1" dirty="0"/>
          </a:p>
        </p:txBody>
      </p:sp>
      <p:sp>
        <p:nvSpPr>
          <p:cNvPr id="31"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19219070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a:t>
            </a:fld>
            <a:endParaRPr lang="en"/>
          </a:p>
        </p:txBody>
      </p:sp>
      <p:sp>
        <p:nvSpPr>
          <p:cNvPr id="5" name="Rounded Rectangle 4"/>
          <p:cNvSpPr/>
          <p:nvPr/>
        </p:nvSpPr>
        <p:spPr>
          <a:xfrm>
            <a:off x="304800" y="1981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6"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7"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New medical record for registering first time</a:t>
            </a:r>
            <a:endParaRPr lang="en" sz="1800" dirty="0"/>
          </a:p>
        </p:txBody>
      </p:sp>
      <p:sp>
        <p:nvSpPr>
          <p:cNvPr id="11" name="Title 10"/>
          <p:cNvSpPr>
            <a:spLocks noGrp="1"/>
          </p:cNvSpPr>
          <p:nvPr>
            <p:ph type="title"/>
          </p:nvPr>
        </p:nvSpPr>
        <p:spPr/>
        <p:txBody>
          <a:bodyPr/>
          <a:lstStyle/>
          <a:p>
            <a:endParaRPr lang="en-US"/>
          </a:p>
        </p:txBody>
      </p:sp>
      <p:sp>
        <p:nvSpPr>
          <p:cNvPr id="12"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414078729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40</a:t>
            </a:fld>
            <a:endParaRPr lang="en"/>
          </a:p>
        </p:txBody>
      </p:sp>
      <p:sp>
        <p:nvSpPr>
          <p:cNvPr id="5" name="Rounded Rectangle 4"/>
          <p:cNvSpPr/>
          <p:nvPr/>
        </p:nvSpPr>
        <p:spPr>
          <a:xfrm>
            <a:off x="304800" y="1981200"/>
            <a:ext cx="2209800" cy="7620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Entry</a:t>
            </a:r>
            <a:endParaRPr lang="en-US" dirty="0">
              <a:solidFill>
                <a:schemeClr val="tx1"/>
              </a:solidFill>
            </a:endParaRPr>
          </a:p>
        </p:txBody>
      </p:sp>
      <p:sp>
        <p:nvSpPr>
          <p:cNvPr id="6"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(Lịch hẹn)</a:t>
            </a:r>
            <a:endParaRPr lang="en" sz="1800" b="1" dirty="0"/>
          </a:p>
        </p:txBody>
      </p:sp>
      <p:sp>
        <p:nvSpPr>
          <p:cNvPr id="7"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a:r>
              <a:rPr lang="en" sz="1800" dirty="0"/>
              <a:t>Doctor set up an entry appointment for examming</a:t>
            </a:r>
          </a:p>
        </p:txBody>
      </p:sp>
      <p:sp>
        <p:nvSpPr>
          <p:cNvPr id="10"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262855565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41</a:t>
            </a:fld>
            <a:endParaRPr lang="en"/>
          </a:p>
        </p:txBody>
      </p:sp>
      <p:sp>
        <p:nvSpPr>
          <p:cNvPr id="5" name="Rounded Rectangle 4"/>
          <p:cNvSpPr/>
          <p:nvPr/>
        </p:nvSpPr>
        <p:spPr>
          <a:xfrm>
            <a:off x="304800" y="1981200"/>
            <a:ext cx="2209800" cy="7620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Entry</a:t>
            </a:r>
            <a:endParaRPr lang="en-US" dirty="0">
              <a:solidFill>
                <a:schemeClr val="tx1"/>
              </a:solidFill>
            </a:endParaRPr>
          </a:p>
        </p:txBody>
      </p:sp>
      <p:sp>
        <p:nvSpPr>
          <p:cNvPr id="6" name="Rounded Rectangle 5"/>
          <p:cNvSpPr/>
          <p:nvPr/>
        </p:nvSpPr>
        <p:spPr>
          <a:xfrm>
            <a:off x="304800" y="3124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7"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(Lịch hẹn)</a:t>
            </a:r>
            <a:endParaRPr lang="en" sz="1800" b="1" dirty="0"/>
          </a:p>
        </p:txBody>
      </p:sp>
      <p:sp>
        <p:nvSpPr>
          <p:cNvPr id="8"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a:r>
              <a:rPr lang="en" sz="1800" dirty="0"/>
              <a:t>Doctor set up an entry appointment for examming</a:t>
            </a:r>
          </a:p>
        </p:txBody>
      </p:sp>
      <p:sp>
        <p:nvSpPr>
          <p:cNvPr id="9"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10"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goes to clinic, register service</a:t>
            </a:r>
            <a:endParaRPr lang="en" sz="1800" dirty="0"/>
          </a:p>
        </p:txBody>
      </p:sp>
      <p:sp>
        <p:nvSpPr>
          <p:cNvPr id="13"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21399603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42</a:t>
            </a:fld>
            <a:endParaRPr lang="en"/>
          </a:p>
        </p:txBody>
      </p:sp>
      <p:sp>
        <p:nvSpPr>
          <p:cNvPr id="5" name="Rounded Rectangle 4"/>
          <p:cNvSpPr/>
          <p:nvPr/>
        </p:nvSpPr>
        <p:spPr>
          <a:xfrm>
            <a:off x="304800" y="1981200"/>
            <a:ext cx="2209800" cy="7620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Entry</a:t>
            </a:r>
            <a:endParaRPr lang="en-US" dirty="0">
              <a:solidFill>
                <a:schemeClr val="tx1"/>
              </a:solidFill>
            </a:endParaRPr>
          </a:p>
        </p:txBody>
      </p:sp>
      <p:sp>
        <p:nvSpPr>
          <p:cNvPr id="6" name="Rounded Rectangle 5"/>
          <p:cNvSpPr/>
          <p:nvPr/>
        </p:nvSpPr>
        <p:spPr>
          <a:xfrm>
            <a:off x="304800" y="3124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7" name="Rounded Rectangle 6"/>
          <p:cNvSpPr/>
          <p:nvPr/>
        </p:nvSpPr>
        <p:spPr>
          <a:xfrm>
            <a:off x="304800" y="4252500"/>
            <a:ext cx="2209800" cy="762000"/>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Finished</a:t>
            </a:r>
            <a:endParaRPr lang="en-US" dirty="0">
              <a:solidFill>
                <a:schemeClr val="tx1"/>
              </a:solidFill>
            </a:endParaRPr>
          </a:p>
        </p:txBody>
      </p:sp>
      <p:sp>
        <p:nvSpPr>
          <p:cNvPr id="8"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(Lịch hẹn)</a:t>
            </a:r>
            <a:endParaRPr lang="en" sz="1800" b="1" dirty="0"/>
          </a:p>
        </p:txBody>
      </p:sp>
      <p:sp>
        <p:nvSpPr>
          <p:cNvPr id="9"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a:r>
              <a:rPr lang="en" sz="1800" dirty="0"/>
              <a:t>Doctor set up an entry appointment for examming</a:t>
            </a:r>
          </a:p>
        </p:txBody>
      </p:sp>
      <p:sp>
        <p:nvSpPr>
          <p:cNvPr id="10"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11" name="Shape 440"/>
          <p:cNvSpPr txBox="1"/>
          <p:nvPr/>
        </p:nvSpPr>
        <p:spPr>
          <a:xfrm>
            <a:off x="2667000" y="43434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(Khám xong)</a:t>
            </a:r>
            <a:endParaRPr lang="en" sz="1800" b="1" dirty="0"/>
          </a:p>
        </p:txBody>
      </p:sp>
      <p:sp>
        <p:nvSpPr>
          <p:cNvPr id="12"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goes to clinic, register service</a:t>
            </a:r>
            <a:endParaRPr lang="en" sz="1800" dirty="0"/>
          </a:p>
        </p:txBody>
      </p:sp>
      <p:sp>
        <p:nvSpPr>
          <p:cNvPr id="13" name="Shape 434"/>
          <p:cNvSpPr txBox="1"/>
          <p:nvPr/>
        </p:nvSpPr>
        <p:spPr>
          <a:xfrm>
            <a:off x="4845001" y="43434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Doctor maked prescription done.</a:t>
            </a:r>
            <a:endParaRPr lang="en" sz="1800" dirty="0"/>
          </a:p>
        </p:txBody>
      </p:sp>
      <p:sp>
        <p:nvSpPr>
          <p:cNvPr id="16"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399324052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43</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9143" y="1600200"/>
            <a:ext cx="8485714" cy="4838095"/>
          </a:xfrm>
          <a:prstGeom prst="rect">
            <a:avLst/>
          </a:prstGeom>
        </p:spPr>
      </p:pic>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269853246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44</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1784909"/>
            <a:ext cx="8066667" cy="4190476"/>
          </a:xfrm>
          <a:prstGeom prst="rect">
            <a:avLst/>
          </a:prstGeom>
        </p:spPr>
      </p:pic>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277007026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45</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0610" y="1981200"/>
            <a:ext cx="8276190" cy="4057143"/>
          </a:xfrm>
          <a:prstGeom prst="rect">
            <a:avLst/>
          </a:prstGeom>
        </p:spPr>
      </p:pic>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239788281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46</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98" y="2133600"/>
            <a:ext cx="9144000" cy="3878991"/>
          </a:xfrm>
          <a:prstGeom prst="rect">
            <a:avLst/>
          </a:prstGeom>
        </p:spPr>
      </p:pic>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62428073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47</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75" y="1946997"/>
            <a:ext cx="9144000" cy="3856776"/>
          </a:xfrm>
          <a:prstGeom prst="rect">
            <a:avLst/>
          </a:prstGeom>
        </p:spPr>
      </p:pic>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239098449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48</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87458"/>
            <a:ext cx="9144000" cy="4175854"/>
          </a:xfrm>
          <a:prstGeom prst="rect">
            <a:avLst/>
          </a:prstGeom>
        </p:spPr>
      </p:pic>
      <p:sp>
        <p:nvSpPr>
          <p:cNvPr id="8" name="Title 1"/>
          <p:cNvSpPr txBox="1">
            <a:spLocks/>
          </p:cNvSpPr>
          <p:nvPr/>
        </p:nvSpPr>
        <p:spPr>
          <a:xfrm>
            <a:off x="0" y="1"/>
            <a:ext cx="9105490" cy="1189972"/>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dirty="0" smtClean="0">
                <a:solidFill>
                  <a:srgbClr val="00B050"/>
                </a:solidFill>
                <a:latin typeface="Calibri" panose="020F0502020204030204" pitchFamily="34" charset="0"/>
              </a:rPr>
              <a:t>Appointment</a:t>
            </a:r>
            <a:endParaRPr lang="vi-VN" b="1" dirty="0">
              <a:solidFill>
                <a:srgbClr val="00B050"/>
              </a:solidFill>
              <a:latin typeface="Calibri" panose="020F0502020204030204" pitchFamily="34" charset="0"/>
            </a:endParaRPr>
          </a:p>
        </p:txBody>
      </p:sp>
    </p:spTree>
    <p:extLst>
      <p:ext uri="{BB962C8B-B14F-4D97-AF65-F5344CB8AC3E}">
        <p14:creationId xmlns:p14="http://schemas.microsoft.com/office/powerpoint/2010/main" val="35433140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5</a:t>
            </a:fld>
            <a:endParaRPr lang="en"/>
          </a:p>
        </p:txBody>
      </p:sp>
      <p:sp>
        <p:nvSpPr>
          <p:cNvPr id="5" name="Rounded Rectangle 4"/>
          <p:cNvSpPr/>
          <p:nvPr/>
        </p:nvSpPr>
        <p:spPr>
          <a:xfrm>
            <a:off x="304800" y="1981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6" name="Rounded Rectangle 5"/>
          <p:cNvSpPr/>
          <p:nvPr/>
        </p:nvSpPr>
        <p:spPr>
          <a:xfrm>
            <a:off x="304800" y="3124200"/>
            <a:ext cx="2209800" cy="762000"/>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On Treating</a:t>
            </a:r>
            <a:endParaRPr lang="en-US" dirty="0">
              <a:solidFill>
                <a:schemeClr val="tx1"/>
              </a:solidFill>
            </a:endParaRPr>
          </a:p>
        </p:txBody>
      </p:sp>
      <p:sp>
        <p:nvSpPr>
          <p:cNvPr id="7"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8"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New medical record for registering first time</a:t>
            </a:r>
            <a:endParaRPr lang="en" sz="1800" dirty="0"/>
          </a:p>
        </p:txBody>
      </p:sp>
      <p:sp>
        <p:nvSpPr>
          <p:cNvPr id="9"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(Đang chữa trị)</a:t>
            </a:r>
            <a:endParaRPr lang="en" sz="1800" b="1" dirty="0"/>
          </a:p>
        </p:txBody>
      </p:sp>
      <p:sp>
        <p:nvSpPr>
          <p:cNvPr id="10"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Medical record for patient that on treating progress</a:t>
            </a:r>
            <a:endParaRPr lang="en" sz="1800" dirty="0"/>
          </a:p>
        </p:txBody>
      </p:sp>
      <p:sp>
        <p:nvSpPr>
          <p:cNvPr id="15" name="Title 14"/>
          <p:cNvSpPr>
            <a:spLocks noGrp="1"/>
          </p:cNvSpPr>
          <p:nvPr>
            <p:ph type="title"/>
          </p:nvPr>
        </p:nvSpPr>
        <p:spPr/>
        <p:txBody>
          <a:bodyPr/>
          <a:lstStyle/>
          <a:p>
            <a:endParaRPr lang="en-US"/>
          </a:p>
        </p:txBody>
      </p:sp>
      <p:sp>
        <p:nvSpPr>
          <p:cNvPr id="16"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23783572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dirty="0"/>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6</a:t>
            </a:fld>
            <a:endParaRPr lang="en"/>
          </a:p>
        </p:txBody>
      </p:sp>
      <p:sp>
        <p:nvSpPr>
          <p:cNvPr id="5" name="Rounded Rectangle 4"/>
          <p:cNvSpPr/>
          <p:nvPr/>
        </p:nvSpPr>
        <p:spPr>
          <a:xfrm>
            <a:off x="304800" y="1981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6" name="Rounded Rectangle 5"/>
          <p:cNvSpPr/>
          <p:nvPr/>
        </p:nvSpPr>
        <p:spPr>
          <a:xfrm>
            <a:off x="304800" y="3124200"/>
            <a:ext cx="2209800" cy="762000"/>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On Treating</a:t>
            </a:r>
            <a:endParaRPr lang="en-US" dirty="0">
              <a:solidFill>
                <a:schemeClr val="tx1"/>
              </a:solidFill>
            </a:endParaRPr>
          </a:p>
        </p:txBody>
      </p:sp>
      <p:sp>
        <p:nvSpPr>
          <p:cNvPr id="7" name="Rounded Rectangle 6"/>
          <p:cNvSpPr/>
          <p:nvPr/>
        </p:nvSpPr>
        <p:spPr>
          <a:xfrm>
            <a:off x="304800" y="4252500"/>
            <a:ext cx="2209800" cy="7620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No illness</a:t>
            </a:r>
            <a:endParaRPr lang="en-US" dirty="0">
              <a:solidFill>
                <a:schemeClr val="tx1"/>
              </a:solidFill>
            </a:endParaRPr>
          </a:p>
        </p:txBody>
      </p:sp>
      <p:sp>
        <p:nvSpPr>
          <p:cNvPr id="8"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9"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New medical record for registering first time</a:t>
            </a:r>
            <a:endParaRPr lang="en" sz="1800" dirty="0"/>
          </a:p>
        </p:txBody>
      </p:sp>
      <p:sp>
        <p:nvSpPr>
          <p:cNvPr id="10"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(Đang chữa trị)</a:t>
            </a:r>
            <a:endParaRPr lang="en" sz="1800" b="1" dirty="0"/>
          </a:p>
        </p:txBody>
      </p:sp>
      <p:sp>
        <p:nvSpPr>
          <p:cNvPr id="11" name="Shape 440"/>
          <p:cNvSpPr txBox="1"/>
          <p:nvPr/>
        </p:nvSpPr>
        <p:spPr>
          <a:xfrm>
            <a:off x="2667000" y="43434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(Không có bệnh)</a:t>
            </a:r>
            <a:endParaRPr lang="en" sz="1800" b="1" dirty="0"/>
          </a:p>
        </p:txBody>
      </p:sp>
      <p:sp>
        <p:nvSpPr>
          <p:cNvPr id="12"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Medical record for patient that on treating progress</a:t>
            </a:r>
            <a:endParaRPr lang="en" sz="1800" dirty="0"/>
          </a:p>
        </p:txBody>
      </p:sp>
      <p:sp>
        <p:nvSpPr>
          <p:cNvPr id="13" name="Shape 434"/>
          <p:cNvSpPr txBox="1"/>
          <p:nvPr/>
        </p:nvSpPr>
        <p:spPr>
          <a:xfrm>
            <a:off x="4845001" y="43434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is identified that no illness</a:t>
            </a:r>
            <a:endParaRPr lang="en" sz="1800" dirty="0"/>
          </a:p>
        </p:txBody>
      </p:sp>
      <p:sp>
        <p:nvSpPr>
          <p:cNvPr id="17" name="Title 16"/>
          <p:cNvSpPr>
            <a:spLocks noGrp="1"/>
          </p:cNvSpPr>
          <p:nvPr>
            <p:ph type="title"/>
          </p:nvPr>
        </p:nvSpPr>
        <p:spPr/>
        <p:txBody>
          <a:bodyPr/>
          <a:lstStyle/>
          <a:p>
            <a:endParaRPr lang="en-US"/>
          </a:p>
        </p:txBody>
      </p:sp>
      <p:sp>
        <p:nvSpPr>
          <p:cNvPr id="18"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38261979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7</a:t>
            </a:fld>
            <a:endParaRPr lang="en"/>
          </a:p>
        </p:txBody>
      </p:sp>
      <p:sp>
        <p:nvSpPr>
          <p:cNvPr id="5" name="Rounded Rectangle 4"/>
          <p:cNvSpPr/>
          <p:nvPr/>
        </p:nvSpPr>
        <p:spPr>
          <a:xfrm>
            <a:off x="304800" y="1981200"/>
            <a:ext cx="2209800" cy="762000"/>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Awaiting to exam</a:t>
            </a:r>
            <a:endParaRPr lang="en-US" dirty="0">
              <a:solidFill>
                <a:schemeClr val="tx1"/>
              </a:solidFill>
            </a:endParaRPr>
          </a:p>
        </p:txBody>
      </p:sp>
      <p:sp>
        <p:nvSpPr>
          <p:cNvPr id="6" name="Rounded Rectangle 5"/>
          <p:cNvSpPr/>
          <p:nvPr/>
        </p:nvSpPr>
        <p:spPr>
          <a:xfrm>
            <a:off x="304800" y="3124200"/>
            <a:ext cx="2209800" cy="762000"/>
          </a:xfrm>
          <a:prstGeom prst="round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On Treating</a:t>
            </a:r>
            <a:endParaRPr lang="en-US" dirty="0">
              <a:solidFill>
                <a:schemeClr val="tx1"/>
              </a:solidFill>
            </a:endParaRPr>
          </a:p>
        </p:txBody>
      </p:sp>
      <p:sp>
        <p:nvSpPr>
          <p:cNvPr id="7" name="Rounded Rectangle 6"/>
          <p:cNvSpPr/>
          <p:nvPr/>
        </p:nvSpPr>
        <p:spPr>
          <a:xfrm>
            <a:off x="304800" y="4252500"/>
            <a:ext cx="2209800" cy="762000"/>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No illness</a:t>
            </a:r>
            <a:endParaRPr lang="en-US" dirty="0">
              <a:solidFill>
                <a:schemeClr val="tx1"/>
              </a:solidFill>
            </a:endParaRPr>
          </a:p>
        </p:txBody>
      </p:sp>
      <p:sp>
        <p:nvSpPr>
          <p:cNvPr id="8" name="Rounded Rectangle 7"/>
          <p:cNvSpPr/>
          <p:nvPr/>
        </p:nvSpPr>
        <p:spPr>
          <a:xfrm>
            <a:off x="304800" y="5410200"/>
            <a:ext cx="2209800" cy="762000"/>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Finished</a:t>
            </a:r>
            <a:endParaRPr lang="en-US" dirty="0">
              <a:solidFill>
                <a:schemeClr val="tx1"/>
              </a:solidFill>
            </a:endParaRPr>
          </a:p>
        </p:txBody>
      </p:sp>
      <p:sp>
        <p:nvSpPr>
          <p:cNvPr id="9" name="Shape 440"/>
          <p:cNvSpPr txBox="1"/>
          <p:nvPr/>
        </p:nvSpPr>
        <p:spPr>
          <a:xfrm>
            <a:off x="2667000" y="20763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(Chờ khám)</a:t>
            </a:r>
            <a:endParaRPr lang="en" sz="1800" b="1" dirty="0"/>
          </a:p>
        </p:txBody>
      </p:sp>
      <p:sp>
        <p:nvSpPr>
          <p:cNvPr id="10" name="Shape 434"/>
          <p:cNvSpPr txBox="1"/>
          <p:nvPr/>
        </p:nvSpPr>
        <p:spPr>
          <a:xfrm>
            <a:off x="4756199" y="20763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New medical record for registering first time</a:t>
            </a:r>
            <a:endParaRPr lang="en" sz="1800" dirty="0"/>
          </a:p>
        </p:txBody>
      </p:sp>
      <p:sp>
        <p:nvSpPr>
          <p:cNvPr id="11" name="Shape 440"/>
          <p:cNvSpPr txBox="1"/>
          <p:nvPr/>
        </p:nvSpPr>
        <p:spPr>
          <a:xfrm>
            <a:off x="2667000" y="3238201"/>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(Đang chữa trị)</a:t>
            </a:r>
            <a:endParaRPr lang="en" sz="1800" b="1" dirty="0"/>
          </a:p>
        </p:txBody>
      </p:sp>
      <p:sp>
        <p:nvSpPr>
          <p:cNvPr id="12" name="Shape 440"/>
          <p:cNvSpPr txBox="1"/>
          <p:nvPr/>
        </p:nvSpPr>
        <p:spPr>
          <a:xfrm>
            <a:off x="2667000" y="4343400"/>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(Không có bệnh)</a:t>
            </a:r>
            <a:endParaRPr lang="en" sz="1800" b="1" dirty="0"/>
          </a:p>
        </p:txBody>
      </p:sp>
      <p:sp>
        <p:nvSpPr>
          <p:cNvPr id="13" name="Shape 440"/>
          <p:cNvSpPr txBox="1"/>
          <p:nvPr/>
        </p:nvSpPr>
        <p:spPr>
          <a:xfrm>
            <a:off x="2667000" y="5448599"/>
            <a:ext cx="2089199" cy="571799"/>
          </a:xfrm>
          <a:prstGeom prst="rect">
            <a:avLst/>
          </a:prstGeom>
          <a:noFill/>
          <a:ln>
            <a:noFill/>
          </a:ln>
        </p:spPr>
        <p:txBody>
          <a:bodyPr lIns="91425" tIns="91425" rIns="91425" bIns="91425" anchor="ctr" anchorCtr="0">
            <a:noAutofit/>
          </a:bodyPr>
          <a:lstStyle/>
          <a:p>
            <a:pPr lvl="0" rtl="0">
              <a:spcBef>
                <a:spcPts val="0"/>
              </a:spcBef>
              <a:buNone/>
            </a:pPr>
            <a:r>
              <a:rPr lang="en" sz="1800" b="1" dirty="0" smtClean="0"/>
              <a:t>(Hết bệnh)</a:t>
            </a:r>
            <a:endParaRPr lang="en" sz="1800" b="1" dirty="0"/>
          </a:p>
        </p:txBody>
      </p:sp>
      <p:sp>
        <p:nvSpPr>
          <p:cNvPr id="14" name="Shape 434"/>
          <p:cNvSpPr txBox="1"/>
          <p:nvPr/>
        </p:nvSpPr>
        <p:spPr>
          <a:xfrm>
            <a:off x="4800600" y="32766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Medical record for patient that on treating progress</a:t>
            </a:r>
            <a:endParaRPr lang="en" sz="1800" dirty="0"/>
          </a:p>
        </p:txBody>
      </p:sp>
      <p:sp>
        <p:nvSpPr>
          <p:cNvPr id="15" name="Shape 434"/>
          <p:cNvSpPr txBox="1"/>
          <p:nvPr/>
        </p:nvSpPr>
        <p:spPr>
          <a:xfrm>
            <a:off x="4845001" y="43434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is identified that no illness</a:t>
            </a:r>
            <a:endParaRPr lang="en" sz="1800" dirty="0"/>
          </a:p>
        </p:txBody>
      </p:sp>
      <p:sp>
        <p:nvSpPr>
          <p:cNvPr id="16" name="Shape 434"/>
          <p:cNvSpPr txBox="1"/>
          <p:nvPr/>
        </p:nvSpPr>
        <p:spPr>
          <a:xfrm>
            <a:off x="4800600" y="5410200"/>
            <a:ext cx="4197000" cy="571799"/>
          </a:xfrm>
          <a:prstGeom prst="rect">
            <a:avLst/>
          </a:prstGeom>
          <a:noFill/>
          <a:ln>
            <a:noFill/>
          </a:ln>
        </p:spPr>
        <p:txBody>
          <a:bodyPr lIns="91425" tIns="91425" rIns="91425" bIns="91425" anchor="t" anchorCtr="0">
            <a:noAutofit/>
          </a:bodyPr>
          <a:lstStyle/>
          <a:p>
            <a:pPr lvl="0" rtl="0">
              <a:spcBef>
                <a:spcPts val="0"/>
              </a:spcBef>
              <a:buNone/>
            </a:pPr>
            <a:r>
              <a:rPr lang="en" sz="1800" dirty="0" smtClean="0"/>
              <a:t>Patient is fine with illness.</a:t>
            </a:r>
            <a:endParaRPr lang="en" sz="1800" dirty="0"/>
          </a:p>
        </p:txBody>
      </p:sp>
      <p:sp>
        <p:nvSpPr>
          <p:cNvPr id="20" name="Title 19"/>
          <p:cNvSpPr>
            <a:spLocks noGrp="1"/>
          </p:cNvSpPr>
          <p:nvPr>
            <p:ph type="title"/>
          </p:nvPr>
        </p:nvSpPr>
        <p:spPr/>
        <p:txBody>
          <a:bodyPr/>
          <a:lstStyle/>
          <a:p>
            <a:endParaRPr lang="en-US"/>
          </a:p>
        </p:txBody>
      </p:sp>
      <p:sp>
        <p:nvSpPr>
          <p:cNvPr id="21"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33863862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8</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325" y="1600201"/>
            <a:ext cx="8391000" cy="4800600"/>
          </a:xfrm>
          <a:prstGeom prst="rect">
            <a:avLst/>
          </a:prstGeom>
        </p:spPr>
      </p:pic>
      <p:sp>
        <p:nvSpPr>
          <p:cNvPr id="9" name="Title 8"/>
          <p:cNvSpPr>
            <a:spLocks noGrp="1"/>
          </p:cNvSpPr>
          <p:nvPr>
            <p:ph type="title"/>
          </p:nvPr>
        </p:nvSpPr>
        <p:spPr/>
        <p:txBody>
          <a:bodyPr/>
          <a:lstStyle/>
          <a:p>
            <a:endParaRPr lang="en-US"/>
          </a:p>
        </p:txBody>
      </p:sp>
      <p:sp>
        <p:nvSpPr>
          <p:cNvPr id="10"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25960394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p:txBody>
          <a:bodyPr/>
          <a:lstStyle/>
          <a:p>
            <a:endParaRPr lang="vi-VN"/>
          </a:p>
        </p:txBody>
      </p:sp>
      <p:sp>
        <p:nvSpPr>
          <p:cNvPr id="4" name="Slide Number Placeholder 3"/>
          <p:cNvSpPr>
            <a:spLocks noGrp="1"/>
          </p:cNvSpPr>
          <p:nvPr>
            <p:ph type="sldNum" idx="12"/>
          </p:nvPr>
        </p:nvSpPr>
        <p:spPr/>
        <p:txBody>
          <a:bodyPr/>
          <a:lstStyle/>
          <a:p>
            <a:pPr>
              <a:spcBef>
                <a:spcPts val="0"/>
              </a:spcBef>
              <a:buNone/>
            </a:pPr>
            <a:fld id="{00000000-1234-1234-1234-123412341234}" type="slidenum">
              <a:rPr lang="en" smtClean="0"/>
              <a:t>9</a:t>
            </a:fld>
            <a:endParaRPr lang="en"/>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7791" y="1524000"/>
            <a:ext cx="8723809" cy="5323809"/>
          </a:xfrm>
          <a:prstGeom prst="rect">
            <a:avLst/>
          </a:prstGeom>
        </p:spPr>
      </p:pic>
      <p:sp>
        <p:nvSpPr>
          <p:cNvPr id="7" name="Title 6"/>
          <p:cNvSpPr>
            <a:spLocks noGrp="1"/>
          </p:cNvSpPr>
          <p:nvPr>
            <p:ph type="title"/>
          </p:nvPr>
        </p:nvSpPr>
        <p:spPr/>
        <p:txBody>
          <a:bodyPr/>
          <a:lstStyle/>
          <a:p>
            <a:endParaRPr lang="en-US"/>
          </a:p>
        </p:txBody>
      </p:sp>
      <p:sp>
        <p:nvSpPr>
          <p:cNvPr id="8" name="Title 1"/>
          <p:cNvSpPr txBox="1">
            <a:spLocks/>
          </p:cNvSpPr>
          <p:nvPr/>
        </p:nvSpPr>
        <p:spPr>
          <a:xfrm>
            <a:off x="0" y="1"/>
            <a:ext cx="9105490" cy="1219200"/>
          </a:xfrm>
          <a:prstGeom prst="rect">
            <a:avLst/>
          </a:prstGeom>
        </p:spPr>
        <p:txBody>
          <a:bodyPr vert="horz" lIns="91425" tIns="91425" rIns="91425" bIns="91425" rtlCol="0" anchor="b" anchorCtr="0">
            <a:normAutofit/>
          </a:bodyPr>
          <a:lstStyle>
            <a:lvl1pPr algn="ctr" defTabSz="914400" rtl="0" eaLnBrk="1" latinLnBrk="0" hangingPunct="1">
              <a:spcBef>
                <a:spcPts val="0"/>
              </a:spcBef>
              <a:buNone/>
              <a:defRPr sz="4400" kern="1200">
                <a:solidFill>
                  <a:schemeClr val="tx1"/>
                </a:solidFill>
                <a:latin typeface="+mj-lt"/>
                <a:ea typeface="+mj-ea"/>
                <a:cs typeface="+mj-cs"/>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r>
              <a:rPr lang="vi-VN" b="1" kern="0" smtClean="0">
                <a:solidFill>
                  <a:srgbClr val="00B050"/>
                </a:solidFill>
                <a:latin typeface="Calibri" panose="020F0502020204030204" pitchFamily="34" charset="0"/>
                <a:cs typeface="Arial"/>
              </a:rPr>
              <a:t>Medical </a:t>
            </a:r>
            <a:r>
              <a:rPr lang="en-US" b="1" kern="0" smtClean="0">
                <a:solidFill>
                  <a:srgbClr val="00B050"/>
                </a:solidFill>
                <a:latin typeface="Calibri" panose="020F0502020204030204" pitchFamily="34" charset="0"/>
                <a:cs typeface="Arial"/>
              </a:rPr>
              <a:t>Record</a:t>
            </a:r>
            <a:endParaRPr lang="vi-VN" b="1" kern="0" dirty="0">
              <a:solidFill>
                <a:srgbClr val="00B050"/>
              </a:solidFill>
              <a:latin typeface="Calibri" panose="020F0502020204030204" pitchFamily="34" charset="0"/>
              <a:cs typeface="Arial"/>
            </a:endParaRPr>
          </a:p>
        </p:txBody>
      </p:sp>
    </p:spTree>
    <p:extLst>
      <p:ext uri="{BB962C8B-B14F-4D97-AF65-F5344CB8AC3E}">
        <p14:creationId xmlns:p14="http://schemas.microsoft.com/office/powerpoint/2010/main" val="316087510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952</TotalTime>
  <Words>2338</Words>
  <Application>Microsoft Office PowerPoint</Application>
  <PresentationFormat>On-screen Show (4:3)</PresentationFormat>
  <Paragraphs>387</Paragraphs>
  <Slides>48</Slides>
  <Notes>43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48</vt:i4>
      </vt:variant>
    </vt:vector>
  </HeadingPairs>
  <TitlesOfParts>
    <vt:vector size="52" baseType="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Regimen</vt:lpstr>
      <vt:lpstr>Regimen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Appointment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Support Tracking System</dc:title>
  <dc:creator>Man Huynh Khuong</dc:creator>
  <cp:lastModifiedBy>dangquantran</cp:lastModifiedBy>
  <cp:revision>468</cp:revision>
  <dcterms:modified xsi:type="dcterms:W3CDTF">2015-12-14T02:58:30Z</dcterms:modified>
</cp:coreProperties>
</file>